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jpeg"/>
  <Default Extension="emf" ContentType="image/x-emf"/>
  <Default Extension="rels" ContentType="application/vnd.openxmlformats-package.relationships+xml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9"/>
  </p:notesMasterIdLst>
  <p:handoutMasterIdLst>
    <p:handoutMasterId r:id="rId10"/>
  </p:handoutMasterIdLst>
  <p:sldIdLst>
    <p:sldId id="338" r:id="rId2"/>
    <p:sldId id="380" r:id="rId3"/>
    <p:sldId id="373" r:id="rId4"/>
    <p:sldId id="367" r:id="rId5"/>
    <p:sldId id="377" r:id="rId6"/>
    <p:sldId id="368" r:id="rId7"/>
    <p:sldId id="383" r:id="rId8"/>
  </p:sldIdLst>
  <p:sldSz cx="9144000" cy="6858000" type="screen4x3"/>
  <p:notesSz cx="6765925" cy="9867900"/>
  <p:defaultTextStyle>
    <a:defPPr>
      <a:defRPr lang="de-DE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Verdana" charset="0"/>
        <a:ea typeface="ＭＳ Ｐゴシック" charset="0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Verdana" charset="0"/>
        <a:ea typeface="ＭＳ Ｐゴシック" charset="0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Verdana" charset="0"/>
        <a:ea typeface="ＭＳ Ｐゴシック" charset="0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Verdana" charset="0"/>
        <a:ea typeface="ＭＳ Ｐゴシック" charset="0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Verdana" charset="0"/>
        <a:ea typeface="ＭＳ Ｐゴシック" charset="0"/>
        <a:cs typeface="+mn-cs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Verdana" charset="0"/>
        <a:ea typeface="ＭＳ Ｐゴシック" charset="0"/>
        <a:cs typeface="+mn-cs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Verdana" charset="0"/>
        <a:ea typeface="ＭＳ Ｐゴシック" charset="0"/>
        <a:cs typeface="+mn-cs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Verdana" charset="0"/>
        <a:ea typeface="ＭＳ Ｐゴシック" charset="0"/>
        <a:cs typeface="+mn-cs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Verdana" charset="0"/>
        <a:ea typeface="ＭＳ Ｐゴシック" charset="0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notes"/>
  <p:clrMru>
    <a:srgbClr val="CCFF33"/>
    <a:srgbClr val="66FF66"/>
    <a:srgbClr val="66FF99"/>
    <a:srgbClr val="00FF00"/>
    <a:srgbClr val="99FF66"/>
    <a:srgbClr val="0E0D06"/>
    <a:srgbClr val="ABBFE5"/>
    <a:srgbClr val="4B72A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1617" autoAdjust="0"/>
    <p:restoredTop sz="86423" autoAdjust="0"/>
  </p:normalViewPr>
  <p:slideViewPr>
    <p:cSldViewPr showGuides="1">
      <p:cViewPr varScale="1">
        <p:scale>
          <a:sx n="94" d="100"/>
          <a:sy n="94" d="100"/>
        </p:scale>
        <p:origin x="-2184" y="-112"/>
      </p:cViewPr>
      <p:guideLst>
        <p:guide orient="horz" pos="3094"/>
        <p:guide pos="1042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howGuides="1">
      <p:cViewPr varScale="1">
        <p:scale>
          <a:sx n="55" d="100"/>
          <a:sy n="55" d="100"/>
        </p:scale>
        <p:origin x="-1794" y="-102"/>
      </p:cViewPr>
      <p:guideLst>
        <p:guide orient="horz" pos="3109"/>
        <p:guide pos="213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printerSettings" Target="printerSettings/printerSettings1.bin"/><Relationship Id="rId12" Type="http://schemas.openxmlformats.org/officeDocument/2006/relationships/presProps" Target="presProps.xml"/><Relationship Id="rId13" Type="http://schemas.openxmlformats.org/officeDocument/2006/relationships/viewProps" Target="viewProps.xml"/><Relationship Id="rId14" Type="http://schemas.openxmlformats.org/officeDocument/2006/relationships/theme" Target="theme/theme1.xml"/><Relationship Id="rId15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notesMaster" Target="notesMasters/notesMaster1.xml"/><Relationship Id="rId10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32113" cy="493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31" tIns="45715" rIns="91431" bIns="45715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Verdana" pitchFamily="34" charset="0"/>
                <a:ea typeface="+mn-ea"/>
              </a:defRPr>
            </a:lvl1pPr>
          </a:lstStyle>
          <a:p>
            <a:pPr>
              <a:defRPr/>
            </a:pPr>
            <a:endParaRPr lang="de-DE" altLang="de-DE"/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33813" y="0"/>
            <a:ext cx="2932112" cy="493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31" tIns="45715" rIns="91431" bIns="45715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Verdana" pitchFamily="34" charset="0"/>
                <a:ea typeface="+mn-ea"/>
              </a:defRPr>
            </a:lvl1pPr>
          </a:lstStyle>
          <a:p>
            <a:pPr>
              <a:defRPr/>
            </a:pPr>
            <a:endParaRPr lang="de-DE" altLang="de-DE"/>
          </a:p>
        </p:txBody>
      </p:sp>
      <p:sp>
        <p:nvSpPr>
          <p:cNvPr id="1331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374188"/>
            <a:ext cx="2932113" cy="493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31" tIns="45715" rIns="91431" bIns="45715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Verdana" pitchFamily="34" charset="0"/>
                <a:ea typeface="+mn-ea"/>
              </a:defRPr>
            </a:lvl1pPr>
          </a:lstStyle>
          <a:p>
            <a:pPr>
              <a:defRPr/>
            </a:pPr>
            <a:endParaRPr lang="de-DE" altLang="de-DE"/>
          </a:p>
        </p:txBody>
      </p:sp>
      <p:sp>
        <p:nvSpPr>
          <p:cNvPr id="1331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33813" y="9374188"/>
            <a:ext cx="2932112" cy="493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31" tIns="45715" rIns="91431" bIns="45715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8BF0CA81-9EF1-284B-AFAD-77DD8EDBCE3D}" type="slidenum">
              <a:rPr lang="de-DE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210548394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32113" cy="493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31" tIns="45715" rIns="91431" bIns="45715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Verdana" pitchFamily="34" charset="0"/>
                <a:ea typeface="+mn-ea"/>
              </a:defRPr>
            </a:lvl1pPr>
          </a:lstStyle>
          <a:p>
            <a:pPr>
              <a:defRPr/>
            </a:pPr>
            <a:endParaRPr lang="de-DE" altLang="de-DE"/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33813" y="0"/>
            <a:ext cx="2932112" cy="493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31" tIns="45715" rIns="91431" bIns="45715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Verdana" pitchFamily="34" charset="0"/>
                <a:ea typeface="+mn-ea"/>
              </a:defRPr>
            </a:lvl1pPr>
          </a:lstStyle>
          <a:p>
            <a:pPr>
              <a:defRPr/>
            </a:pPr>
            <a:endParaRPr lang="de-DE" altLang="de-DE"/>
          </a:p>
        </p:txBody>
      </p:sp>
      <p:sp>
        <p:nvSpPr>
          <p:cNvPr id="1638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15988" y="739775"/>
            <a:ext cx="4933950" cy="3700463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229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01700" y="4687888"/>
            <a:ext cx="4962525" cy="4440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31" tIns="45715" rIns="91431" bIns="4571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1229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374188"/>
            <a:ext cx="2932113" cy="493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31" tIns="45715" rIns="91431" bIns="45715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Verdana" pitchFamily="34" charset="0"/>
                <a:ea typeface="+mn-ea"/>
              </a:defRPr>
            </a:lvl1pPr>
          </a:lstStyle>
          <a:p>
            <a:pPr>
              <a:defRPr/>
            </a:pPr>
            <a:endParaRPr lang="de-DE" altLang="de-DE"/>
          </a:p>
        </p:txBody>
      </p:sp>
      <p:sp>
        <p:nvSpPr>
          <p:cNvPr id="1229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33813" y="9374188"/>
            <a:ext cx="2932112" cy="493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31" tIns="45715" rIns="91431" bIns="45715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12BCC2F2-D9A7-644C-9817-4CD784F086E1}" type="slidenum">
              <a:rPr lang="de-DE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288701430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Verdana" pitchFamily="34" charset="0"/>
        <a:ea typeface="ＭＳ Ｐゴシック" charset="0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Verdana" pitchFamily="34" charset="0"/>
        <a:ea typeface="ＭＳ Ｐゴシック" charset="0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Verdana" pitchFamily="34" charset="0"/>
        <a:ea typeface="ＭＳ Ｐゴシック" charset="0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Verdana" pitchFamily="34" charset="0"/>
        <a:ea typeface="ＭＳ Ｐゴシック" charset="0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Verdana" pitchFamily="34" charset="0"/>
        <a:ea typeface="ＭＳ Ｐゴシック" charset="0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9pPr>
          </a:lstStyle>
          <a:p>
            <a:fld id="{E5C656C2-ACFE-7843-A8BD-81B8C166B26C}" type="slidenum">
              <a:rPr lang="de-DE" sz="1200"/>
              <a:pPr/>
              <a:t>1</a:t>
            </a:fld>
            <a:endParaRPr lang="de-DE" sz="1200"/>
          </a:p>
        </p:txBody>
      </p:sp>
      <p:sp>
        <p:nvSpPr>
          <p:cNvPr id="174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12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de-DE">
              <a:latin typeface="Verdana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3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12935" indent="-274206" eaLnBrk="0" hangingPunct="0">
              <a:defRPr sz="23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096823" indent="-219365" eaLnBrk="0" hangingPunct="0">
              <a:defRPr sz="23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535552" indent="-219365" eaLnBrk="0" hangingPunct="0">
              <a:defRPr sz="23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1974281" indent="-219365" eaLnBrk="0" hangingPunct="0">
              <a:defRPr sz="23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413010" indent="-219365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851739" indent="-219365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290468" indent="-219365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729198" indent="-219365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fld id="{6A5BBAF3-F2C4-BB4D-986B-50E89CE87BC7}" type="slidenum">
              <a:rPr lang="de-DE" sz="1200">
                <a:latin typeface="Times New Roman" charset="0"/>
              </a:rPr>
              <a:pPr/>
              <a:t>2</a:t>
            </a:fld>
            <a:endParaRPr lang="de-DE" sz="1200">
              <a:latin typeface="Times New Roman" charset="0"/>
            </a:endParaRPr>
          </a:p>
        </p:txBody>
      </p:sp>
      <p:sp>
        <p:nvSpPr>
          <p:cNvPr id="706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066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1720" y="4686755"/>
            <a:ext cx="4962485" cy="4440326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r>
              <a:rPr lang="de-DE" dirty="0" smtClean="0"/>
              <a:t>HB</a:t>
            </a:r>
            <a:endParaRPr lang="de-DE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fld id="{201058C4-6AD5-FC4F-B7AC-FF242AF62938}" type="slidenum">
              <a:rPr lang="de-DE" sz="1200">
                <a:latin typeface="Times New Roman" charset="0"/>
              </a:rPr>
              <a:pPr/>
              <a:t>3</a:t>
            </a:fld>
            <a:endParaRPr lang="de-DE" sz="1200">
              <a:latin typeface="Times New Roman" charset="0"/>
            </a:endParaRPr>
          </a:p>
        </p:txBody>
      </p:sp>
      <p:sp>
        <p:nvSpPr>
          <p:cNvPr id="1095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33500" y="617538"/>
            <a:ext cx="4098925" cy="3074987"/>
          </a:xfrm>
          <a:ln/>
        </p:spPr>
      </p:sp>
      <p:sp>
        <p:nvSpPr>
          <p:cNvPr id="10957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24050" y="3846084"/>
            <a:ext cx="4930355" cy="5285151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de-DE" dirty="0" err="1" smtClean="0"/>
              <a:t>Vo</a:t>
            </a:r>
            <a:r>
              <a:rPr lang="de-DE" dirty="0" smtClean="0"/>
              <a:t> </a:t>
            </a:r>
            <a:r>
              <a:rPr lang="de-DE" baseline="0" dirty="0" smtClean="0"/>
              <a:t> + </a:t>
            </a:r>
            <a:r>
              <a:rPr lang="de-DE" dirty="0" smtClean="0"/>
              <a:t>HB</a:t>
            </a:r>
          </a:p>
          <a:p>
            <a:endParaRPr lang="de-DE" dirty="0" smtClean="0"/>
          </a:p>
          <a:p>
            <a:endParaRPr lang="de-DE" dirty="0"/>
          </a:p>
          <a:p>
            <a:endParaRPr lang="de-DE" dirty="0"/>
          </a:p>
        </p:txBody>
      </p:sp>
      <p:sp>
        <p:nvSpPr>
          <p:cNvPr id="2" name="Überschriftenplatzhalter 1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IF Prozessmanagement</a:t>
            </a:r>
            <a:endParaRPr lang="de-DE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fld id="{471C8C81-C490-2947-8118-7E5FFD333C2A}" type="slidenum">
              <a:rPr lang="de-DE" sz="1200">
                <a:latin typeface="Times New Roman" charset="0"/>
              </a:rPr>
              <a:pPr/>
              <a:t>4</a:t>
            </a:fld>
            <a:endParaRPr lang="de-DE" sz="1200">
              <a:latin typeface="Times New Roman" charset="0"/>
            </a:endParaRPr>
          </a:p>
        </p:txBody>
      </p:sp>
      <p:sp>
        <p:nvSpPr>
          <p:cNvPr id="901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33500" y="617538"/>
            <a:ext cx="4098925" cy="3074987"/>
          </a:xfrm>
          <a:ln/>
        </p:spPr>
      </p:sp>
      <p:sp>
        <p:nvSpPr>
          <p:cNvPr id="9011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24050" y="3846084"/>
            <a:ext cx="4930355" cy="5286864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r>
              <a:rPr lang="de-DE" dirty="0" err="1" smtClean="0"/>
              <a:t>Vo</a:t>
            </a:r>
            <a:endParaRPr lang="de-DE" dirty="0" smtClean="0"/>
          </a:p>
          <a:p>
            <a:endParaRPr lang="de-DE" dirty="0" smtClean="0"/>
          </a:p>
          <a:p>
            <a:r>
              <a:rPr lang="de-DE" dirty="0" smtClean="0"/>
              <a:t>Beteiligungsorientierung!</a:t>
            </a:r>
            <a:endParaRPr lang="de-DE" dirty="0"/>
          </a:p>
        </p:txBody>
      </p:sp>
      <p:sp>
        <p:nvSpPr>
          <p:cNvPr id="2" name="Überschriftenplatzhalter 1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IF Prozessmanagement</a:t>
            </a:r>
            <a:endParaRPr lang="de-DE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 err="1" smtClean="0"/>
              <a:t>Vo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BCC2F2-D9A7-644C-9817-4CD784F086E1}" type="slidenum">
              <a:rPr lang="de-DE" smtClean="0"/>
              <a:pPr/>
              <a:t>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16440627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fld id="{429C3BD4-F62B-9145-84FF-5E8EC73C0C56}" type="slidenum">
              <a:rPr lang="de-DE" sz="1200">
                <a:latin typeface="Times New Roman" charset="0"/>
              </a:rPr>
              <a:pPr/>
              <a:t>6</a:t>
            </a:fld>
            <a:endParaRPr lang="de-DE" sz="1200">
              <a:latin typeface="Times New Roman" charset="0"/>
            </a:endParaRPr>
          </a:p>
        </p:txBody>
      </p:sp>
      <p:sp>
        <p:nvSpPr>
          <p:cNvPr id="911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33500" y="617538"/>
            <a:ext cx="4098925" cy="3074987"/>
          </a:xfrm>
          <a:ln/>
        </p:spPr>
      </p:sp>
      <p:sp>
        <p:nvSpPr>
          <p:cNvPr id="9114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24050" y="3846084"/>
            <a:ext cx="4930355" cy="5286864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r>
              <a:rPr lang="de-DE" dirty="0" err="1" smtClean="0"/>
              <a:t>Vo</a:t>
            </a:r>
            <a:endParaRPr lang="de-DE" dirty="0"/>
          </a:p>
        </p:txBody>
      </p:sp>
      <p:sp>
        <p:nvSpPr>
          <p:cNvPr id="2" name="Überschriftenplatzhalter 1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IF Prozessmanagement</a:t>
            </a:r>
            <a:endParaRPr lang="de-DE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 err="1" smtClean="0"/>
              <a:t>Vo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BCC2F2-D9A7-644C-9817-4CD784F086E1}" type="slidenum">
              <a:rPr lang="de-DE" smtClean="0"/>
              <a:pPr/>
              <a:t>7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00294645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4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2" Type="http://schemas.openxmlformats.org/officeDocument/2006/relationships/slide" Target="../slides/slide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emf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47"/>
          <p:cNvSpPr>
            <a:spLocks noChangeArrowheads="1"/>
          </p:cNvSpPr>
          <p:nvPr userDrawn="1"/>
        </p:nvSpPr>
        <p:spPr bwMode="auto">
          <a:xfrm>
            <a:off x="2590800" y="0"/>
            <a:ext cx="6550025" cy="4077071"/>
          </a:xfrm>
          <a:prstGeom prst="rect">
            <a:avLst/>
          </a:prstGeom>
          <a:solidFill>
            <a:srgbClr val="4B729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>
            <a:lvl1pPr>
              <a:defRPr sz="24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>
              <a:defRPr/>
            </a:pPr>
            <a:endParaRPr lang="de-DE" altLang="de-DE" smtClean="0">
              <a:ea typeface="+mn-ea"/>
            </a:endParaRPr>
          </a:p>
        </p:txBody>
      </p:sp>
      <p:sp>
        <p:nvSpPr>
          <p:cNvPr id="5" name="Rectangle 2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0" y="0"/>
            <a:ext cx="2590800" cy="5717205"/>
          </a:xfrm>
          <a:prstGeom prst="rect">
            <a:avLst/>
          </a:prstGeom>
          <a:solidFill>
            <a:srgbClr val="1A2F58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>
              <a:defRPr/>
            </a:pPr>
            <a:endParaRPr lang="de-DE" altLang="de-DE" smtClean="0">
              <a:ea typeface="+mn-ea"/>
            </a:endParaRPr>
          </a:p>
        </p:txBody>
      </p:sp>
      <p:pic>
        <p:nvPicPr>
          <p:cNvPr id="6" name="Picture 33" descr="colage_03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692"/>
          <a:stretch>
            <a:fillRect/>
          </a:stretch>
        </p:blipFill>
        <p:spPr bwMode="auto">
          <a:xfrm>
            <a:off x="0" y="4114800"/>
            <a:ext cx="2590800" cy="2733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0" y="6678613"/>
            <a:ext cx="173038" cy="179387"/>
          </a:xfrm>
          <a:prstGeom prst="rect">
            <a:avLst/>
          </a:prstGeom>
          <a:solidFill>
            <a:srgbClr val="1A2F58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>
              <a:defRPr/>
            </a:pPr>
            <a:endParaRPr lang="de-DE" altLang="de-DE" smtClean="0">
              <a:ea typeface="+mn-ea"/>
            </a:endParaRPr>
          </a:p>
        </p:txBody>
      </p:sp>
      <p:sp>
        <p:nvSpPr>
          <p:cNvPr id="8" name="Rectangle 5"/>
          <p:cNvSpPr>
            <a:spLocks noChangeArrowheads="1"/>
          </p:cNvSpPr>
          <p:nvPr/>
        </p:nvSpPr>
        <p:spPr bwMode="auto">
          <a:xfrm>
            <a:off x="173038" y="6678613"/>
            <a:ext cx="173037" cy="179387"/>
          </a:xfrm>
          <a:prstGeom prst="rect">
            <a:avLst/>
          </a:prstGeom>
          <a:solidFill>
            <a:srgbClr val="73878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>
              <a:defRPr/>
            </a:pPr>
            <a:endParaRPr lang="de-DE" altLang="de-DE" smtClean="0">
              <a:ea typeface="+mn-ea"/>
            </a:endParaRPr>
          </a:p>
        </p:txBody>
      </p:sp>
      <p:sp>
        <p:nvSpPr>
          <p:cNvPr id="9" name="Rectangle 6"/>
          <p:cNvSpPr>
            <a:spLocks noChangeArrowheads="1"/>
          </p:cNvSpPr>
          <p:nvPr/>
        </p:nvSpPr>
        <p:spPr bwMode="auto">
          <a:xfrm>
            <a:off x="346075" y="6678613"/>
            <a:ext cx="171450" cy="179387"/>
          </a:xfrm>
          <a:prstGeom prst="rect">
            <a:avLst/>
          </a:prstGeom>
          <a:solidFill>
            <a:srgbClr val="C21F2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>
              <a:defRPr/>
            </a:pPr>
            <a:endParaRPr lang="de-DE" altLang="de-DE" smtClean="0">
              <a:ea typeface="+mn-ea"/>
            </a:endParaRPr>
          </a:p>
        </p:txBody>
      </p:sp>
      <p:sp>
        <p:nvSpPr>
          <p:cNvPr id="10" name="Rectangle 7"/>
          <p:cNvSpPr>
            <a:spLocks noChangeArrowheads="1"/>
          </p:cNvSpPr>
          <p:nvPr/>
        </p:nvSpPr>
        <p:spPr bwMode="auto">
          <a:xfrm>
            <a:off x="517525" y="6678613"/>
            <a:ext cx="173038" cy="179387"/>
          </a:xfrm>
          <a:prstGeom prst="rect">
            <a:avLst/>
          </a:prstGeom>
          <a:solidFill>
            <a:srgbClr val="DB572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>
              <a:defRPr/>
            </a:pPr>
            <a:endParaRPr lang="de-DE" altLang="de-DE" smtClean="0">
              <a:ea typeface="+mn-ea"/>
            </a:endParaRPr>
          </a:p>
        </p:txBody>
      </p:sp>
      <p:sp>
        <p:nvSpPr>
          <p:cNvPr id="11" name="Rectangle 8"/>
          <p:cNvSpPr>
            <a:spLocks noChangeArrowheads="1"/>
          </p:cNvSpPr>
          <p:nvPr/>
        </p:nvSpPr>
        <p:spPr bwMode="auto">
          <a:xfrm>
            <a:off x="690563" y="6678613"/>
            <a:ext cx="173037" cy="179387"/>
          </a:xfrm>
          <a:prstGeom prst="rect">
            <a:avLst/>
          </a:prstGeom>
          <a:solidFill>
            <a:srgbClr val="876FA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>
              <a:defRPr/>
            </a:pPr>
            <a:endParaRPr lang="de-DE" altLang="de-DE" smtClean="0">
              <a:ea typeface="+mn-ea"/>
            </a:endParaRPr>
          </a:p>
        </p:txBody>
      </p:sp>
      <p:sp>
        <p:nvSpPr>
          <p:cNvPr id="12" name="Rectangle 9"/>
          <p:cNvSpPr>
            <a:spLocks noChangeArrowheads="1"/>
          </p:cNvSpPr>
          <p:nvPr/>
        </p:nvSpPr>
        <p:spPr bwMode="auto">
          <a:xfrm>
            <a:off x="863600" y="6678613"/>
            <a:ext cx="173038" cy="179387"/>
          </a:xfrm>
          <a:prstGeom prst="rect">
            <a:avLst/>
          </a:prstGeom>
          <a:solidFill>
            <a:srgbClr val="865C3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>
              <a:defRPr/>
            </a:pPr>
            <a:endParaRPr lang="de-DE" altLang="de-DE" smtClean="0">
              <a:ea typeface="+mn-ea"/>
            </a:endParaRPr>
          </a:p>
        </p:txBody>
      </p:sp>
      <p:sp>
        <p:nvSpPr>
          <p:cNvPr id="13" name="Rectangle 10"/>
          <p:cNvSpPr>
            <a:spLocks noChangeArrowheads="1"/>
          </p:cNvSpPr>
          <p:nvPr/>
        </p:nvSpPr>
        <p:spPr bwMode="auto">
          <a:xfrm>
            <a:off x="1036638" y="6678613"/>
            <a:ext cx="173037" cy="179387"/>
          </a:xfrm>
          <a:prstGeom prst="rect">
            <a:avLst/>
          </a:prstGeom>
          <a:solidFill>
            <a:srgbClr val="0093D3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>
              <a:defRPr/>
            </a:pPr>
            <a:endParaRPr lang="de-DE" altLang="de-DE" smtClean="0">
              <a:ea typeface="+mn-ea"/>
            </a:endParaRPr>
          </a:p>
        </p:txBody>
      </p:sp>
      <p:sp>
        <p:nvSpPr>
          <p:cNvPr id="14" name="Rectangle 11"/>
          <p:cNvSpPr>
            <a:spLocks noChangeArrowheads="1"/>
          </p:cNvSpPr>
          <p:nvPr/>
        </p:nvSpPr>
        <p:spPr bwMode="auto">
          <a:xfrm>
            <a:off x="1209675" y="6678613"/>
            <a:ext cx="171450" cy="179387"/>
          </a:xfrm>
          <a:prstGeom prst="rect">
            <a:avLst/>
          </a:prstGeom>
          <a:solidFill>
            <a:srgbClr val="421726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>
              <a:defRPr/>
            </a:pPr>
            <a:endParaRPr lang="de-DE" altLang="de-DE" smtClean="0">
              <a:ea typeface="+mn-ea"/>
            </a:endParaRPr>
          </a:p>
        </p:txBody>
      </p:sp>
      <p:sp>
        <p:nvSpPr>
          <p:cNvPr id="15" name="Rectangle 12"/>
          <p:cNvSpPr>
            <a:spLocks noChangeArrowheads="1"/>
          </p:cNvSpPr>
          <p:nvPr/>
        </p:nvSpPr>
        <p:spPr bwMode="auto">
          <a:xfrm>
            <a:off x="1381125" y="6678613"/>
            <a:ext cx="173038" cy="179387"/>
          </a:xfrm>
          <a:prstGeom prst="rect">
            <a:avLst/>
          </a:prstGeom>
          <a:solidFill>
            <a:srgbClr val="C07F34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>
              <a:defRPr/>
            </a:pPr>
            <a:endParaRPr lang="de-DE" altLang="de-DE" smtClean="0">
              <a:ea typeface="+mn-ea"/>
            </a:endParaRPr>
          </a:p>
        </p:txBody>
      </p:sp>
      <p:sp>
        <p:nvSpPr>
          <p:cNvPr id="16" name="Rectangle 13"/>
          <p:cNvSpPr>
            <a:spLocks noChangeArrowheads="1"/>
          </p:cNvSpPr>
          <p:nvPr/>
        </p:nvSpPr>
        <p:spPr bwMode="auto">
          <a:xfrm>
            <a:off x="1554163" y="6678613"/>
            <a:ext cx="173037" cy="179387"/>
          </a:xfrm>
          <a:prstGeom prst="rect">
            <a:avLst/>
          </a:prstGeom>
          <a:solidFill>
            <a:srgbClr val="005B4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>
              <a:defRPr/>
            </a:pPr>
            <a:endParaRPr lang="de-DE" altLang="de-DE" smtClean="0">
              <a:ea typeface="+mn-ea"/>
            </a:endParaRPr>
          </a:p>
        </p:txBody>
      </p:sp>
      <p:sp>
        <p:nvSpPr>
          <p:cNvPr id="17" name="Rectangle 14"/>
          <p:cNvSpPr>
            <a:spLocks noChangeArrowheads="1"/>
          </p:cNvSpPr>
          <p:nvPr/>
        </p:nvSpPr>
        <p:spPr bwMode="auto">
          <a:xfrm>
            <a:off x="1727200" y="6678613"/>
            <a:ext cx="173038" cy="179387"/>
          </a:xfrm>
          <a:prstGeom prst="rect">
            <a:avLst/>
          </a:prstGeom>
          <a:solidFill>
            <a:srgbClr val="2F2157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>
              <a:defRPr/>
            </a:pPr>
            <a:endParaRPr lang="de-DE" altLang="de-DE" smtClean="0">
              <a:ea typeface="+mn-ea"/>
            </a:endParaRPr>
          </a:p>
        </p:txBody>
      </p:sp>
      <p:sp>
        <p:nvSpPr>
          <p:cNvPr id="18" name="Rectangle 15"/>
          <p:cNvSpPr>
            <a:spLocks noChangeArrowheads="1"/>
          </p:cNvSpPr>
          <p:nvPr/>
        </p:nvSpPr>
        <p:spPr bwMode="auto">
          <a:xfrm>
            <a:off x="1900238" y="6678613"/>
            <a:ext cx="173037" cy="179387"/>
          </a:xfrm>
          <a:prstGeom prst="rect">
            <a:avLst/>
          </a:prstGeom>
          <a:solidFill>
            <a:srgbClr val="007B7E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>
              <a:defRPr/>
            </a:pPr>
            <a:endParaRPr lang="de-DE" altLang="de-DE" smtClean="0">
              <a:ea typeface="+mn-ea"/>
            </a:endParaRPr>
          </a:p>
        </p:txBody>
      </p:sp>
      <p:sp>
        <p:nvSpPr>
          <p:cNvPr id="19" name="Rectangle 16"/>
          <p:cNvSpPr>
            <a:spLocks noChangeArrowheads="1"/>
          </p:cNvSpPr>
          <p:nvPr/>
        </p:nvSpPr>
        <p:spPr bwMode="auto">
          <a:xfrm>
            <a:off x="2073275" y="6678613"/>
            <a:ext cx="171450" cy="179387"/>
          </a:xfrm>
          <a:prstGeom prst="rect">
            <a:avLst/>
          </a:prstGeom>
          <a:solidFill>
            <a:srgbClr val="4B729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>
              <a:defRPr/>
            </a:pPr>
            <a:endParaRPr lang="de-DE" altLang="de-DE" smtClean="0">
              <a:ea typeface="+mn-ea"/>
            </a:endParaRPr>
          </a:p>
        </p:txBody>
      </p:sp>
      <p:sp>
        <p:nvSpPr>
          <p:cNvPr id="20" name="Rectangle 17"/>
          <p:cNvSpPr>
            <a:spLocks noChangeArrowheads="1"/>
          </p:cNvSpPr>
          <p:nvPr/>
        </p:nvSpPr>
        <p:spPr bwMode="auto">
          <a:xfrm>
            <a:off x="2244725" y="6678613"/>
            <a:ext cx="173038" cy="179387"/>
          </a:xfrm>
          <a:prstGeom prst="rect">
            <a:avLst/>
          </a:prstGeom>
          <a:solidFill>
            <a:srgbClr val="005F87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>
              <a:defRPr/>
            </a:pPr>
            <a:endParaRPr lang="de-DE" altLang="de-DE" smtClean="0">
              <a:ea typeface="+mn-ea"/>
            </a:endParaRPr>
          </a:p>
        </p:txBody>
      </p:sp>
      <p:sp>
        <p:nvSpPr>
          <p:cNvPr id="21" name="Rectangle 18"/>
          <p:cNvSpPr>
            <a:spLocks noChangeArrowheads="1"/>
          </p:cNvSpPr>
          <p:nvPr/>
        </p:nvSpPr>
        <p:spPr bwMode="auto">
          <a:xfrm>
            <a:off x="2417763" y="6678613"/>
            <a:ext cx="173037" cy="179387"/>
          </a:xfrm>
          <a:prstGeom prst="rect">
            <a:avLst/>
          </a:prstGeom>
          <a:solidFill>
            <a:srgbClr val="F2B01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>
              <a:defRPr/>
            </a:pPr>
            <a:endParaRPr lang="de-DE" altLang="de-DE" smtClean="0">
              <a:ea typeface="+mn-ea"/>
            </a:endParaRPr>
          </a:p>
        </p:txBody>
      </p:sp>
      <p:pic>
        <p:nvPicPr>
          <p:cNvPr id="22" name="Picture 51" descr="SBB_Logo_White_sRGB"/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450" y="423863"/>
            <a:ext cx="2197100" cy="692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6102" name="Rectangle 22"/>
          <p:cNvSpPr>
            <a:spLocks noGrp="1" noChangeArrowheads="1"/>
          </p:cNvSpPr>
          <p:nvPr>
            <p:ph type="ctrTitle"/>
          </p:nvPr>
        </p:nvSpPr>
        <p:spPr>
          <a:xfrm>
            <a:off x="3048000" y="981075"/>
            <a:ext cx="5494338" cy="10541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de-DE" altLang="de-DE" noProof="0" smtClean="0"/>
              <a:t>Mastertitelformat bearbeiten</a:t>
            </a:r>
          </a:p>
        </p:txBody>
      </p:sp>
      <p:sp>
        <p:nvSpPr>
          <p:cNvPr id="46103" name="Rectangle 23"/>
          <p:cNvSpPr>
            <a:spLocks noGrp="1" noChangeArrowheads="1"/>
          </p:cNvSpPr>
          <p:nvPr>
            <p:ph type="subTitle" idx="1"/>
          </p:nvPr>
        </p:nvSpPr>
        <p:spPr>
          <a:xfrm>
            <a:off x="3048000" y="1665288"/>
            <a:ext cx="5494338" cy="1752600"/>
          </a:xfrm>
        </p:spPr>
        <p:txBody>
          <a:bodyPr/>
          <a:lstStyle>
            <a:lvl1pPr marL="0" indent="0">
              <a:buFont typeface="Wingdings" pitchFamily="2" charset="2"/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de-DE" altLang="de-DE" noProof="0" smtClean="0"/>
              <a:t>Master-Untertitelformat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387711459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Rectangle 72"/>
          <p:cNvSpPr>
            <a:spLocks noGrp="1" noChangeArrowheads="1"/>
          </p:cNvSpPr>
          <p:nvPr>
            <p:ph type="dt" sz="half" idx="10"/>
          </p:nvPr>
        </p:nvSpPr>
        <p:spPr>
          <a:xfrm>
            <a:off x="7321550" y="6400800"/>
            <a:ext cx="1258888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altLang="de-DE"/>
          </a:p>
        </p:txBody>
      </p:sp>
      <p:sp>
        <p:nvSpPr>
          <p:cNvPr id="5" name="Rectangle 7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de-DE" smtClean="0"/>
              <a:t>DBT 2015 | Haas-Betzwieser | Vonhof</a:t>
            </a:r>
            <a:endParaRPr lang="de-DE"/>
          </a:p>
        </p:txBody>
      </p:sp>
      <p:sp>
        <p:nvSpPr>
          <p:cNvPr id="6" name="Rectangle 7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de-DE"/>
              <a:t>S. </a:t>
            </a:r>
            <a:fld id="{6E552D19-60FD-C74D-A032-251DA8F38CAB}" type="slidenum">
              <a:rPr lang="de-DE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1980659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840538" y="977900"/>
            <a:ext cx="1701800" cy="5110163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1735138" y="977900"/>
            <a:ext cx="4953000" cy="5110163"/>
          </a:xfrm>
        </p:spPr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Rectangle 72"/>
          <p:cNvSpPr>
            <a:spLocks noGrp="1" noChangeArrowheads="1"/>
          </p:cNvSpPr>
          <p:nvPr>
            <p:ph type="dt" sz="half" idx="10"/>
          </p:nvPr>
        </p:nvSpPr>
        <p:spPr>
          <a:xfrm>
            <a:off x="7321550" y="6400800"/>
            <a:ext cx="1258888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altLang="de-DE"/>
          </a:p>
        </p:txBody>
      </p:sp>
      <p:sp>
        <p:nvSpPr>
          <p:cNvPr id="5" name="Rectangle 7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de-DE" smtClean="0"/>
              <a:t>DBT 2015 | Haas-Betzwieser | Vonhof</a:t>
            </a:r>
            <a:endParaRPr lang="de-DE"/>
          </a:p>
        </p:txBody>
      </p:sp>
      <p:sp>
        <p:nvSpPr>
          <p:cNvPr id="6" name="Rectangle 7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de-DE"/>
              <a:t>S. </a:t>
            </a:r>
            <a:fld id="{C61E988F-4693-914B-BD29-64F97E174802}" type="slidenum">
              <a:rPr lang="de-DE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9289994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Rectangle 7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de-DE" dirty="0" smtClean="0"/>
              <a:t>DBT 2015 | Haas-</a:t>
            </a:r>
            <a:r>
              <a:rPr lang="de-DE" dirty="0" err="1" smtClean="0"/>
              <a:t>Betzwieser</a:t>
            </a:r>
            <a:r>
              <a:rPr lang="de-DE" dirty="0" smtClean="0"/>
              <a:t> | Vonhof</a:t>
            </a:r>
            <a:endParaRPr lang="de-DE" dirty="0"/>
          </a:p>
        </p:txBody>
      </p:sp>
      <p:sp>
        <p:nvSpPr>
          <p:cNvPr id="6" name="Rectangle 7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de-DE"/>
              <a:t>S. </a:t>
            </a:r>
            <a:fld id="{756BF59C-F2EC-3E41-9D62-D71FA712FD8C}" type="slidenum">
              <a:rPr lang="de-DE"/>
              <a:pPr/>
              <a:t>‹Nr.›</a:t>
            </a:fld>
            <a:endParaRPr lang="de-DE"/>
          </a:p>
        </p:txBody>
      </p:sp>
      <p:pic>
        <p:nvPicPr>
          <p:cNvPr id="7" name="Bild 6" descr="Logo weiß.eps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1628800"/>
            <a:ext cx="1203125" cy="30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92550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Rectangle 72"/>
          <p:cNvSpPr>
            <a:spLocks noGrp="1" noChangeArrowheads="1"/>
          </p:cNvSpPr>
          <p:nvPr>
            <p:ph type="dt" sz="half" idx="10"/>
          </p:nvPr>
        </p:nvSpPr>
        <p:spPr>
          <a:xfrm>
            <a:off x="7321550" y="6400800"/>
            <a:ext cx="1258888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altLang="de-DE"/>
          </a:p>
        </p:txBody>
      </p:sp>
      <p:sp>
        <p:nvSpPr>
          <p:cNvPr id="5" name="Rectangle 7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de-DE" smtClean="0"/>
              <a:t>DBT 2015 | Haas-Betzwieser | Vonhof</a:t>
            </a:r>
            <a:endParaRPr lang="de-DE"/>
          </a:p>
        </p:txBody>
      </p:sp>
      <p:sp>
        <p:nvSpPr>
          <p:cNvPr id="6" name="Rectangle 7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de-DE"/>
              <a:t>S. </a:t>
            </a:r>
            <a:fld id="{E8811E55-D4E1-FA45-ADCD-DF3E9187C1BA}" type="slidenum">
              <a:rPr lang="de-DE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0207670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1735138" y="1665288"/>
            <a:ext cx="3327400" cy="44227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5214938" y="1665288"/>
            <a:ext cx="3327400" cy="44227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Rectangle 72"/>
          <p:cNvSpPr>
            <a:spLocks noGrp="1" noChangeArrowheads="1"/>
          </p:cNvSpPr>
          <p:nvPr>
            <p:ph type="dt" sz="half" idx="10"/>
          </p:nvPr>
        </p:nvSpPr>
        <p:spPr>
          <a:xfrm>
            <a:off x="7321550" y="6400800"/>
            <a:ext cx="1258888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altLang="de-DE"/>
          </a:p>
        </p:txBody>
      </p:sp>
      <p:sp>
        <p:nvSpPr>
          <p:cNvPr id="6" name="Rectangle 7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de-DE" smtClean="0"/>
              <a:t>DBT 2015 | Haas-Betzwieser | Vonhof</a:t>
            </a:r>
            <a:endParaRPr lang="de-DE"/>
          </a:p>
        </p:txBody>
      </p:sp>
      <p:sp>
        <p:nvSpPr>
          <p:cNvPr id="7" name="Rectangle 7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de-DE"/>
              <a:t>S. </a:t>
            </a:r>
            <a:fld id="{CF538058-2C1D-3A44-9D4E-BF9607B949D5}" type="slidenum">
              <a:rPr lang="de-DE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435529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7" name="Rectangle 72"/>
          <p:cNvSpPr>
            <a:spLocks noGrp="1" noChangeArrowheads="1"/>
          </p:cNvSpPr>
          <p:nvPr>
            <p:ph type="dt" sz="half" idx="10"/>
          </p:nvPr>
        </p:nvSpPr>
        <p:spPr>
          <a:xfrm>
            <a:off x="7321550" y="6400800"/>
            <a:ext cx="1258888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altLang="de-DE"/>
          </a:p>
        </p:txBody>
      </p:sp>
      <p:sp>
        <p:nvSpPr>
          <p:cNvPr id="8" name="Rectangle 7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de-DE" smtClean="0"/>
              <a:t>DBT 2015 | Haas-Betzwieser | Vonhof</a:t>
            </a:r>
            <a:endParaRPr lang="de-DE"/>
          </a:p>
        </p:txBody>
      </p:sp>
      <p:sp>
        <p:nvSpPr>
          <p:cNvPr id="9" name="Rectangle 7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de-DE"/>
              <a:t>S. </a:t>
            </a:r>
            <a:fld id="{BE7D1167-2D15-334B-9E1F-3CE6E87D612D}" type="slidenum">
              <a:rPr lang="de-DE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3844749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Rectangle 72"/>
          <p:cNvSpPr>
            <a:spLocks noGrp="1" noChangeArrowheads="1"/>
          </p:cNvSpPr>
          <p:nvPr>
            <p:ph type="dt" sz="half" idx="10"/>
          </p:nvPr>
        </p:nvSpPr>
        <p:spPr>
          <a:xfrm>
            <a:off x="7321550" y="6400800"/>
            <a:ext cx="1258888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altLang="de-DE"/>
          </a:p>
        </p:txBody>
      </p:sp>
      <p:sp>
        <p:nvSpPr>
          <p:cNvPr id="4" name="Rectangle 7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de-DE" smtClean="0"/>
              <a:t>DBT 2015 | Haas-Betzwieser | Vonhof</a:t>
            </a:r>
            <a:endParaRPr lang="de-DE"/>
          </a:p>
        </p:txBody>
      </p:sp>
      <p:sp>
        <p:nvSpPr>
          <p:cNvPr id="5" name="Rectangle 7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de-DE"/>
              <a:t>S. </a:t>
            </a:r>
            <a:fld id="{8B292EE6-A787-C349-B4FE-AB343402A555}" type="slidenum">
              <a:rPr lang="de-DE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2420632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72"/>
          <p:cNvSpPr>
            <a:spLocks noGrp="1" noChangeArrowheads="1"/>
          </p:cNvSpPr>
          <p:nvPr>
            <p:ph type="dt" sz="half" idx="10"/>
          </p:nvPr>
        </p:nvSpPr>
        <p:spPr>
          <a:xfrm>
            <a:off x="7321550" y="6400800"/>
            <a:ext cx="1258888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altLang="de-DE"/>
          </a:p>
        </p:txBody>
      </p:sp>
      <p:sp>
        <p:nvSpPr>
          <p:cNvPr id="3" name="Rectangle 7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de-DE" smtClean="0"/>
              <a:t>DBT 2015 | Haas-Betzwieser | Vonhof</a:t>
            </a:r>
            <a:endParaRPr lang="de-DE"/>
          </a:p>
        </p:txBody>
      </p:sp>
      <p:sp>
        <p:nvSpPr>
          <p:cNvPr id="4" name="Rectangle 7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de-DE"/>
              <a:t>S. </a:t>
            </a:r>
            <a:fld id="{E419E334-BDFD-DC4D-BE91-5D97F9093EEE}" type="slidenum">
              <a:rPr lang="de-DE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545619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Rectangle 72"/>
          <p:cNvSpPr>
            <a:spLocks noGrp="1" noChangeArrowheads="1"/>
          </p:cNvSpPr>
          <p:nvPr>
            <p:ph type="dt" sz="half" idx="10"/>
          </p:nvPr>
        </p:nvSpPr>
        <p:spPr>
          <a:xfrm>
            <a:off x="7321550" y="6400800"/>
            <a:ext cx="1258888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altLang="de-DE"/>
          </a:p>
        </p:txBody>
      </p:sp>
      <p:sp>
        <p:nvSpPr>
          <p:cNvPr id="6" name="Rectangle 7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de-DE" smtClean="0"/>
              <a:t>DBT 2015 | Haas-Betzwieser | Vonhof</a:t>
            </a:r>
            <a:endParaRPr lang="de-DE"/>
          </a:p>
        </p:txBody>
      </p:sp>
      <p:sp>
        <p:nvSpPr>
          <p:cNvPr id="7" name="Rectangle 7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de-DE"/>
              <a:t>S. </a:t>
            </a:r>
            <a:fld id="{0DA4262D-B32B-4D43-B96E-98B8AE182E2D}" type="slidenum">
              <a:rPr lang="de-DE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1502952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de-DE" noProof="0" smtClean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Rectangle 72"/>
          <p:cNvSpPr>
            <a:spLocks noGrp="1" noChangeArrowheads="1"/>
          </p:cNvSpPr>
          <p:nvPr>
            <p:ph type="dt" sz="half" idx="10"/>
          </p:nvPr>
        </p:nvSpPr>
        <p:spPr>
          <a:xfrm>
            <a:off x="7321550" y="6400800"/>
            <a:ext cx="1258888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altLang="de-DE"/>
          </a:p>
        </p:txBody>
      </p:sp>
      <p:sp>
        <p:nvSpPr>
          <p:cNvPr id="6" name="Rectangle 7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de-DE" smtClean="0"/>
              <a:t>DBT 2015 | Haas-Betzwieser | Vonhof</a:t>
            </a:r>
            <a:endParaRPr lang="de-DE"/>
          </a:p>
        </p:txBody>
      </p:sp>
      <p:sp>
        <p:nvSpPr>
          <p:cNvPr id="7" name="Rectangle 7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de-DE"/>
              <a:t>S. </a:t>
            </a:r>
            <a:fld id="{B21BC5AB-143A-9648-B75A-288932554899}" type="slidenum">
              <a:rPr lang="de-DE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460372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slide" Target="../slides/slide1.xml"/><Relationship Id="rId14" Type="http://schemas.openxmlformats.org/officeDocument/2006/relationships/image" Target="../media/image1.jpeg"/><Relationship Id="rId15" Type="http://schemas.openxmlformats.org/officeDocument/2006/relationships/image" Target="../media/image2.png"/><Relationship Id="rId16" Type="http://schemas.openxmlformats.org/officeDocument/2006/relationships/image" Target="../media/image3.emf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EEFE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36">
            <a:hlinkClick r:id="rId13" action="ppaction://hlinksldjump"/>
          </p:cNvPr>
          <p:cNvSpPr>
            <a:spLocks noChangeArrowheads="1"/>
          </p:cNvSpPr>
          <p:nvPr userDrawn="1"/>
        </p:nvSpPr>
        <p:spPr bwMode="auto">
          <a:xfrm>
            <a:off x="0" y="0"/>
            <a:ext cx="1371600" cy="5486400"/>
          </a:xfrm>
          <a:prstGeom prst="rect">
            <a:avLst/>
          </a:prstGeom>
          <a:solidFill>
            <a:srgbClr val="1A2F58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ctr">
              <a:defRPr/>
            </a:pPr>
            <a:endParaRPr lang="de-DE" altLang="de-DE" smtClean="0">
              <a:solidFill>
                <a:srgbClr val="111E38"/>
              </a:solidFill>
              <a:ea typeface="+mn-ea"/>
            </a:endParaRPr>
          </a:p>
        </p:txBody>
      </p:sp>
      <p:pic>
        <p:nvPicPr>
          <p:cNvPr id="1027" name="Picture 61" descr="colage_03"/>
          <p:cNvPicPr>
            <a:picLocks noChangeAspect="1" noChangeArrowheads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244"/>
          <a:stretch>
            <a:fillRect/>
          </a:stretch>
        </p:blipFill>
        <p:spPr bwMode="auto">
          <a:xfrm>
            <a:off x="0" y="4114800"/>
            <a:ext cx="1371600" cy="274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8" name="Rectangle 31"/>
          <p:cNvSpPr>
            <a:spLocks noGrp="1" noChangeArrowheads="1"/>
          </p:cNvSpPr>
          <p:nvPr>
            <p:ph type="title"/>
          </p:nvPr>
        </p:nvSpPr>
        <p:spPr bwMode="auto">
          <a:xfrm>
            <a:off x="1763688" y="260648"/>
            <a:ext cx="6794500" cy="711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/>
              <a:t>Mastertitelformat bearbeiten</a:t>
            </a:r>
          </a:p>
        </p:txBody>
      </p:sp>
      <p:sp>
        <p:nvSpPr>
          <p:cNvPr id="1029" name="Rectangle 32"/>
          <p:cNvSpPr>
            <a:spLocks noGrp="1" noChangeArrowheads="1"/>
          </p:cNvSpPr>
          <p:nvPr>
            <p:ph type="body" idx="1"/>
          </p:nvPr>
        </p:nvSpPr>
        <p:spPr bwMode="auto">
          <a:xfrm>
            <a:off x="1735138" y="1665288"/>
            <a:ext cx="6807200" cy="4422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endParaRPr lang="de-DE"/>
          </a:p>
        </p:txBody>
      </p:sp>
      <p:sp>
        <p:nvSpPr>
          <p:cNvPr id="1030" name="Rectangle 39"/>
          <p:cNvSpPr>
            <a:spLocks noChangeArrowheads="1"/>
          </p:cNvSpPr>
          <p:nvPr userDrawn="1"/>
        </p:nvSpPr>
        <p:spPr bwMode="auto">
          <a:xfrm>
            <a:off x="0" y="6765925"/>
            <a:ext cx="92075" cy="92075"/>
          </a:xfrm>
          <a:prstGeom prst="rect">
            <a:avLst/>
          </a:prstGeom>
          <a:solidFill>
            <a:srgbClr val="1A2F58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>
              <a:defRPr/>
            </a:pPr>
            <a:endParaRPr lang="de-DE" altLang="de-DE" smtClean="0">
              <a:ea typeface="+mn-ea"/>
            </a:endParaRPr>
          </a:p>
        </p:txBody>
      </p:sp>
      <p:sp>
        <p:nvSpPr>
          <p:cNvPr id="1031" name="Rectangle 40"/>
          <p:cNvSpPr>
            <a:spLocks noChangeArrowheads="1"/>
          </p:cNvSpPr>
          <p:nvPr userDrawn="1"/>
        </p:nvSpPr>
        <p:spPr bwMode="auto">
          <a:xfrm>
            <a:off x="92075" y="6765925"/>
            <a:ext cx="90488" cy="92075"/>
          </a:xfrm>
          <a:prstGeom prst="rect">
            <a:avLst/>
          </a:prstGeom>
          <a:solidFill>
            <a:srgbClr val="73878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>
              <a:defRPr/>
            </a:pPr>
            <a:endParaRPr lang="de-DE" altLang="de-DE" smtClean="0">
              <a:ea typeface="+mn-ea"/>
            </a:endParaRPr>
          </a:p>
        </p:txBody>
      </p:sp>
      <p:sp>
        <p:nvSpPr>
          <p:cNvPr id="1032" name="Rectangle 41"/>
          <p:cNvSpPr>
            <a:spLocks noChangeArrowheads="1"/>
          </p:cNvSpPr>
          <p:nvPr userDrawn="1"/>
        </p:nvSpPr>
        <p:spPr bwMode="auto">
          <a:xfrm>
            <a:off x="182563" y="6765925"/>
            <a:ext cx="92075" cy="92075"/>
          </a:xfrm>
          <a:prstGeom prst="rect">
            <a:avLst/>
          </a:prstGeom>
          <a:solidFill>
            <a:srgbClr val="C21F2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>
              <a:defRPr/>
            </a:pPr>
            <a:endParaRPr lang="de-DE" altLang="de-DE" smtClean="0">
              <a:ea typeface="+mn-ea"/>
            </a:endParaRPr>
          </a:p>
        </p:txBody>
      </p:sp>
      <p:sp>
        <p:nvSpPr>
          <p:cNvPr id="1033" name="Rectangle 42"/>
          <p:cNvSpPr>
            <a:spLocks noChangeArrowheads="1"/>
          </p:cNvSpPr>
          <p:nvPr userDrawn="1"/>
        </p:nvSpPr>
        <p:spPr bwMode="auto">
          <a:xfrm>
            <a:off x="274638" y="6765925"/>
            <a:ext cx="90487" cy="92075"/>
          </a:xfrm>
          <a:prstGeom prst="rect">
            <a:avLst/>
          </a:prstGeom>
          <a:solidFill>
            <a:srgbClr val="DB572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>
              <a:defRPr/>
            </a:pPr>
            <a:endParaRPr lang="de-DE" altLang="de-DE" smtClean="0">
              <a:ea typeface="+mn-ea"/>
            </a:endParaRPr>
          </a:p>
        </p:txBody>
      </p:sp>
      <p:sp>
        <p:nvSpPr>
          <p:cNvPr id="1034" name="Rectangle 43"/>
          <p:cNvSpPr>
            <a:spLocks noChangeArrowheads="1"/>
          </p:cNvSpPr>
          <p:nvPr userDrawn="1"/>
        </p:nvSpPr>
        <p:spPr bwMode="auto">
          <a:xfrm>
            <a:off x="365125" y="6765925"/>
            <a:ext cx="92075" cy="92075"/>
          </a:xfrm>
          <a:prstGeom prst="rect">
            <a:avLst/>
          </a:prstGeom>
          <a:solidFill>
            <a:srgbClr val="876FA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>
              <a:defRPr/>
            </a:pPr>
            <a:endParaRPr lang="de-DE" altLang="de-DE" smtClean="0">
              <a:ea typeface="+mn-ea"/>
            </a:endParaRPr>
          </a:p>
        </p:txBody>
      </p:sp>
      <p:sp>
        <p:nvSpPr>
          <p:cNvPr id="1035" name="Rectangle 44"/>
          <p:cNvSpPr>
            <a:spLocks noChangeArrowheads="1"/>
          </p:cNvSpPr>
          <p:nvPr userDrawn="1"/>
        </p:nvSpPr>
        <p:spPr bwMode="auto">
          <a:xfrm>
            <a:off x="457200" y="6765925"/>
            <a:ext cx="92075" cy="92075"/>
          </a:xfrm>
          <a:prstGeom prst="rect">
            <a:avLst/>
          </a:prstGeom>
          <a:solidFill>
            <a:srgbClr val="865C3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>
              <a:defRPr/>
            </a:pPr>
            <a:endParaRPr lang="de-DE" altLang="de-DE" smtClean="0">
              <a:ea typeface="+mn-ea"/>
            </a:endParaRPr>
          </a:p>
        </p:txBody>
      </p:sp>
      <p:sp>
        <p:nvSpPr>
          <p:cNvPr id="1036" name="Rectangle 45"/>
          <p:cNvSpPr>
            <a:spLocks noChangeArrowheads="1"/>
          </p:cNvSpPr>
          <p:nvPr userDrawn="1"/>
        </p:nvSpPr>
        <p:spPr bwMode="auto">
          <a:xfrm>
            <a:off x="549275" y="6765925"/>
            <a:ext cx="90488" cy="92075"/>
          </a:xfrm>
          <a:prstGeom prst="rect">
            <a:avLst/>
          </a:prstGeom>
          <a:solidFill>
            <a:srgbClr val="0093D3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>
              <a:defRPr/>
            </a:pPr>
            <a:endParaRPr lang="de-DE" altLang="de-DE" smtClean="0">
              <a:ea typeface="+mn-ea"/>
            </a:endParaRPr>
          </a:p>
        </p:txBody>
      </p:sp>
      <p:sp>
        <p:nvSpPr>
          <p:cNvPr id="1037" name="Rectangle 46"/>
          <p:cNvSpPr>
            <a:spLocks noChangeArrowheads="1"/>
          </p:cNvSpPr>
          <p:nvPr userDrawn="1"/>
        </p:nvSpPr>
        <p:spPr bwMode="auto">
          <a:xfrm>
            <a:off x="639763" y="6765925"/>
            <a:ext cx="92075" cy="92075"/>
          </a:xfrm>
          <a:prstGeom prst="rect">
            <a:avLst/>
          </a:prstGeom>
          <a:solidFill>
            <a:srgbClr val="421726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>
              <a:defRPr/>
            </a:pPr>
            <a:endParaRPr lang="de-DE" altLang="de-DE" smtClean="0">
              <a:ea typeface="+mn-ea"/>
            </a:endParaRPr>
          </a:p>
        </p:txBody>
      </p:sp>
      <p:sp>
        <p:nvSpPr>
          <p:cNvPr id="1038" name="Rectangle 47"/>
          <p:cNvSpPr>
            <a:spLocks noChangeArrowheads="1"/>
          </p:cNvSpPr>
          <p:nvPr userDrawn="1"/>
        </p:nvSpPr>
        <p:spPr bwMode="auto">
          <a:xfrm>
            <a:off x="731838" y="6765925"/>
            <a:ext cx="90487" cy="92075"/>
          </a:xfrm>
          <a:prstGeom prst="rect">
            <a:avLst/>
          </a:prstGeom>
          <a:solidFill>
            <a:srgbClr val="C07F34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>
              <a:defRPr/>
            </a:pPr>
            <a:endParaRPr lang="de-DE" altLang="de-DE" smtClean="0">
              <a:ea typeface="+mn-ea"/>
            </a:endParaRPr>
          </a:p>
        </p:txBody>
      </p:sp>
      <p:sp>
        <p:nvSpPr>
          <p:cNvPr id="1039" name="Rectangle 48"/>
          <p:cNvSpPr>
            <a:spLocks noChangeArrowheads="1"/>
          </p:cNvSpPr>
          <p:nvPr userDrawn="1"/>
        </p:nvSpPr>
        <p:spPr bwMode="auto">
          <a:xfrm>
            <a:off x="822325" y="6765925"/>
            <a:ext cx="92075" cy="92075"/>
          </a:xfrm>
          <a:prstGeom prst="rect">
            <a:avLst/>
          </a:prstGeom>
          <a:solidFill>
            <a:srgbClr val="005B4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>
              <a:defRPr/>
            </a:pPr>
            <a:endParaRPr lang="de-DE" altLang="de-DE" smtClean="0">
              <a:ea typeface="+mn-ea"/>
            </a:endParaRPr>
          </a:p>
        </p:txBody>
      </p:sp>
      <p:sp>
        <p:nvSpPr>
          <p:cNvPr id="1040" name="Rectangle 49"/>
          <p:cNvSpPr>
            <a:spLocks noChangeArrowheads="1"/>
          </p:cNvSpPr>
          <p:nvPr userDrawn="1"/>
        </p:nvSpPr>
        <p:spPr bwMode="auto">
          <a:xfrm>
            <a:off x="914400" y="6765925"/>
            <a:ext cx="92075" cy="92075"/>
          </a:xfrm>
          <a:prstGeom prst="rect">
            <a:avLst/>
          </a:prstGeom>
          <a:solidFill>
            <a:srgbClr val="2F2157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>
              <a:defRPr/>
            </a:pPr>
            <a:endParaRPr lang="de-DE" altLang="de-DE" smtClean="0">
              <a:ea typeface="+mn-ea"/>
            </a:endParaRPr>
          </a:p>
        </p:txBody>
      </p:sp>
      <p:sp>
        <p:nvSpPr>
          <p:cNvPr id="1041" name="Rectangle 50"/>
          <p:cNvSpPr>
            <a:spLocks noChangeArrowheads="1"/>
          </p:cNvSpPr>
          <p:nvPr userDrawn="1"/>
        </p:nvSpPr>
        <p:spPr bwMode="auto">
          <a:xfrm>
            <a:off x="1006475" y="6765925"/>
            <a:ext cx="90488" cy="92075"/>
          </a:xfrm>
          <a:prstGeom prst="rect">
            <a:avLst/>
          </a:prstGeom>
          <a:solidFill>
            <a:srgbClr val="007B7E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>
              <a:defRPr/>
            </a:pPr>
            <a:endParaRPr lang="de-DE" altLang="de-DE" smtClean="0">
              <a:ea typeface="+mn-ea"/>
            </a:endParaRPr>
          </a:p>
        </p:txBody>
      </p:sp>
      <p:sp>
        <p:nvSpPr>
          <p:cNvPr id="1042" name="Rectangle 51"/>
          <p:cNvSpPr>
            <a:spLocks noChangeArrowheads="1"/>
          </p:cNvSpPr>
          <p:nvPr userDrawn="1"/>
        </p:nvSpPr>
        <p:spPr bwMode="auto">
          <a:xfrm>
            <a:off x="1096963" y="6765925"/>
            <a:ext cx="92075" cy="92075"/>
          </a:xfrm>
          <a:prstGeom prst="rect">
            <a:avLst/>
          </a:prstGeom>
          <a:solidFill>
            <a:srgbClr val="4B729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>
              <a:defRPr/>
            </a:pPr>
            <a:endParaRPr lang="de-DE" altLang="de-DE" smtClean="0">
              <a:ea typeface="+mn-ea"/>
            </a:endParaRPr>
          </a:p>
        </p:txBody>
      </p:sp>
      <p:sp>
        <p:nvSpPr>
          <p:cNvPr id="1043" name="Rectangle 52"/>
          <p:cNvSpPr>
            <a:spLocks noChangeArrowheads="1"/>
          </p:cNvSpPr>
          <p:nvPr userDrawn="1"/>
        </p:nvSpPr>
        <p:spPr bwMode="auto">
          <a:xfrm>
            <a:off x="1189038" y="6765925"/>
            <a:ext cx="90487" cy="92075"/>
          </a:xfrm>
          <a:prstGeom prst="rect">
            <a:avLst/>
          </a:prstGeom>
          <a:solidFill>
            <a:srgbClr val="005F87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>
              <a:defRPr/>
            </a:pPr>
            <a:endParaRPr lang="de-DE" altLang="de-DE" smtClean="0">
              <a:ea typeface="+mn-ea"/>
            </a:endParaRPr>
          </a:p>
        </p:txBody>
      </p:sp>
      <p:sp>
        <p:nvSpPr>
          <p:cNvPr id="1044" name="Rectangle 53"/>
          <p:cNvSpPr>
            <a:spLocks noChangeArrowheads="1"/>
          </p:cNvSpPr>
          <p:nvPr userDrawn="1"/>
        </p:nvSpPr>
        <p:spPr bwMode="auto">
          <a:xfrm>
            <a:off x="1279525" y="6765925"/>
            <a:ext cx="92075" cy="92075"/>
          </a:xfrm>
          <a:prstGeom prst="rect">
            <a:avLst/>
          </a:prstGeom>
          <a:solidFill>
            <a:srgbClr val="F2B01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>
              <a:defRPr/>
            </a:pPr>
            <a:endParaRPr lang="de-DE" altLang="de-DE" smtClean="0">
              <a:ea typeface="+mn-ea"/>
            </a:endParaRPr>
          </a:p>
        </p:txBody>
      </p:sp>
      <p:sp>
        <p:nvSpPr>
          <p:cNvPr id="1097" name="Rectangle 73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1619672" y="6400800"/>
            <a:ext cx="42037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800" b="0">
                <a:solidFill>
                  <a:srgbClr val="1A2F58"/>
                </a:solidFill>
              </a:defRPr>
            </a:lvl1pPr>
          </a:lstStyle>
          <a:p>
            <a:r>
              <a:rPr lang="de-DE" dirty="0" smtClean="0"/>
              <a:t>DBT 2015 | Haas-</a:t>
            </a:r>
            <a:r>
              <a:rPr lang="de-DE" dirty="0" err="1" smtClean="0"/>
              <a:t>Betzwieser</a:t>
            </a:r>
            <a:r>
              <a:rPr lang="de-DE" dirty="0" smtClean="0"/>
              <a:t> | Vonhof</a:t>
            </a:r>
            <a:endParaRPr lang="de-DE" dirty="0"/>
          </a:p>
        </p:txBody>
      </p:sp>
      <p:sp>
        <p:nvSpPr>
          <p:cNvPr id="1098" name="Rectangle 74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428038" y="6400800"/>
            <a:ext cx="71596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900">
                <a:solidFill>
                  <a:srgbClr val="1A2F58"/>
                </a:solidFill>
              </a:defRPr>
            </a:lvl1pPr>
          </a:lstStyle>
          <a:p>
            <a:r>
              <a:rPr lang="de-DE"/>
              <a:t>S. </a:t>
            </a:r>
            <a:fld id="{5D6E031D-A1DB-7046-9025-CB54556B498F}" type="slidenum">
              <a:rPr lang="de-DE"/>
              <a:pPr/>
              <a:t>‹Nr.›</a:t>
            </a:fld>
            <a:endParaRPr lang="de-DE"/>
          </a:p>
        </p:txBody>
      </p:sp>
      <p:pic>
        <p:nvPicPr>
          <p:cNvPr id="1048" name="Picture 78" descr="SBB_Logo_Short_White_sRGB_sc"/>
          <p:cNvPicPr>
            <a:picLocks noChangeAspect="1" noChangeArrowheads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549275"/>
            <a:ext cx="647700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" name="Bild 23" descr="Logo weiß.eps"/>
          <p:cNvPicPr>
            <a:picLocks noChangeAspect="1"/>
          </p:cNvPicPr>
          <p:nvPr userDrawn="1"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1628800"/>
            <a:ext cx="1203125" cy="30800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43" r:id="rId1"/>
    <p:sldLayoutId id="2147483733" r:id="rId2"/>
    <p:sldLayoutId id="2147483734" r:id="rId3"/>
    <p:sldLayoutId id="2147483735" r:id="rId4"/>
    <p:sldLayoutId id="2147483736" r:id="rId5"/>
    <p:sldLayoutId id="2147483737" r:id="rId6"/>
    <p:sldLayoutId id="2147483738" r:id="rId7"/>
    <p:sldLayoutId id="2147483739" r:id="rId8"/>
    <p:sldLayoutId id="2147483740" r:id="rId9"/>
    <p:sldLayoutId id="2147483741" r:id="rId10"/>
    <p:sldLayoutId id="2147483742" r:id="rId11"/>
  </p:sldLayoutIdLst>
  <p:hf hdr="0" dt="0"/>
  <p:txStyles>
    <p:titleStyle>
      <a:lvl1pPr algn="l" rtl="0" eaLnBrk="0" fontAlgn="base" hangingPunct="0">
        <a:lnSpc>
          <a:spcPct val="120000"/>
        </a:lnSpc>
        <a:spcBef>
          <a:spcPct val="0"/>
        </a:spcBef>
        <a:spcAft>
          <a:spcPct val="0"/>
        </a:spcAft>
        <a:defRPr sz="2000">
          <a:solidFill>
            <a:srgbClr val="1A2F58"/>
          </a:solidFill>
          <a:latin typeface="+mj-lt"/>
          <a:ea typeface="ＭＳ Ｐゴシック" charset="0"/>
          <a:cs typeface="+mj-cs"/>
        </a:defRPr>
      </a:lvl1pPr>
      <a:lvl2pPr algn="l" rtl="0" eaLnBrk="0" fontAlgn="base" hangingPunct="0">
        <a:lnSpc>
          <a:spcPct val="120000"/>
        </a:lnSpc>
        <a:spcBef>
          <a:spcPct val="0"/>
        </a:spcBef>
        <a:spcAft>
          <a:spcPct val="0"/>
        </a:spcAft>
        <a:defRPr sz="2000">
          <a:solidFill>
            <a:srgbClr val="1A2F58"/>
          </a:solidFill>
          <a:latin typeface="Verdana" pitchFamily="34" charset="0"/>
          <a:ea typeface="ＭＳ Ｐゴシック" charset="0"/>
        </a:defRPr>
      </a:lvl2pPr>
      <a:lvl3pPr algn="l" rtl="0" eaLnBrk="0" fontAlgn="base" hangingPunct="0">
        <a:lnSpc>
          <a:spcPct val="120000"/>
        </a:lnSpc>
        <a:spcBef>
          <a:spcPct val="0"/>
        </a:spcBef>
        <a:spcAft>
          <a:spcPct val="0"/>
        </a:spcAft>
        <a:defRPr sz="2000">
          <a:solidFill>
            <a:srgbClr val="1A2F58"/>
          </a:solidFill>
          <a:latin typeface="Verdana" pitchFamily="34" charset="0"/>
          <a:ea typeface="ＭＳ Ｐゴシック" charset="0"/>
        </a:defRPr>
      </a:lvl3pPr>
      <a:lvl4pPr algn="l" rtl="0" eaLnBrk="0" fontAlgn="base" hangingPunct="0">
        <a:lnSpc>
          <a:spcPct val="120000"/>
        </a:lnSpc>
        <a:spcBef>
          <a:spcPct val="0"/>
        </a:spcBef>
        <a:spcAft>
          <a:spcPct val="0"/>
        </a:spcAft>
        <a:defRPr sz="2000">
          <a:solidFill>
            <a:srgbClr val="1A2F58"/>
          </a:solidFill>
          <a:latin typeface="Verdana" pitchFamily="34" charset="0"/>
          <a:ea typeface="ＭＳ Ｐゴシック" charset="0"/>
        </a:defRPr>
      </a:lvl4pPr>
      <a:lvl5pPr algn="l" rtl="0" eaLnBrk="0" fontAlgn="base" hangingPunct="0">
        <a:lnSpc>
          <a:spcPct val="120000"/>
        </a:lnSpc>
        <a:spcBef>
          <a:spcPct val="0"/>
        </a:spcBef>
        <a:spcAft>
          <a:spcPct val="0"/>
        </a:spcAft>
        <a:defRPr sz="2000">
          <a:solidFill>
            <a:srgbClr val="1A2F58"/>
          </a:solidFill>
          <a:latin typeface="Verdana" pitchFamily="34" charset="0"/>
          <a:ea typeface="ＭＳ Ｐゴシック" charset="0"/>
        </a:defRPr>
      </a:lvl5pPr>
      <a:lvl6pPr marL="457200" algn="l" rtl="0" fontAlgn="base">
        <a:lnSpc>
          <a:spcPct val="120000"/>
        </a:lnSpc>
        <a:spcBef>
          <a:spcPct val="0"/>
        </a:spcBef>
        <a:spcAft>
          <a:spcPct val="0"/>
        </a:spcAft>
        <a:defRPr sz="2000">
          <a:solidFill>
            <a:srgbClr val="1A2F58"/>
          </a:solidFill>
          <a:latin typeface="Verdana" pitchFamily="34" charset="0"/>
        </a:defRPr>
      </a:lvl6pPr>
      <a:lvl7pPr marL="914400" algn="l" rtl="0" fontAlgn="base">
        <a:lnSpc>
          <a:spcPct val="120000"/>
        </a:lnSpc>
        <a:spcBef>
          <a:spcPct val="0"/>
        </a:spcBef>
        <a:spcAft>
          <a:spcPct val="0"/>
        </a:spcAft>
        <a:defRPr sz="2000">
          <a:solidFill>
            <a:srgbClr val="1A2F58"/>
          </a:solidFill>
          <a:latin typeface="Verdana" pitchFamily="34" charset="0"/>
        </a:defRPr>
      </a:lvl7pPr>
      <a:lvl8pPr marL="1371600" algn="l" rtl="0" fontAlgn="base">
        <a:lnSpc>
          <a:spcPct val="120000"/>
        </a:lnSpc>
        <a:spcBef>
          <a:spcPct val="0"/>
        </a:spcBef>
        <a:spcAft>
          <a:spcPct val="0"/>
        </a:spcAft>
        <a:defRPr sz="2000">
          <a:solidFill>
            <a:srgbClr val="1A2F58"/>
          </a:solidFill>
          <a:latin typeface="Verdana" pitchFamily="34" charset="0"/>
        </a:defRPr>
      </a:lvl8pPr>
      <a:lvl9pPr marL="1828800" algn="l" rtl="0" fontAlgn="base">
        <a:lnSpc>
          <a:spcPct val="120000"/>
        </a:lnSpc>
        <a:spcBef>
          <a:spcPct val="0"/>
        </a:spcBef>
        <a:spcAft>
          <a:spcPct val="0"/>
        </a:spcAft>
        <a:defRPr sz="2000">
          <a:solidFill>
            <a:srgbClr val="1A2F58"/>
          </a:solidFill>
          <a:latin typeface="Verdana" pitchFamily="34" charset="0"/>
        </a:defRPr>
      </a:lvl9pPr>
    </p:titleStyle>
    <p:bodyStyle>
      <a:lvl1pPr marL="276225" indent="-276225" algn="l" rtl="0" eaLnBrk="0" fontAlgn="base" hangingPunct="0">
        <a:lnSpc>
          <a:spcPct val="120000"/>
        </a:lnSpc>
        <a:spcBef>
          <a:spcPts val="600"/>
        </a:spcBef>
        <a:spcAft>
          <a:spcPct val="0"/>
        </a:spcAft>
        <a:buClr>
          <a:srgbClr val="4B729F"/>
        </a:buClr>
        <a:buFont typeface="Wingdings" charset="0"/>
        <a:buChar char="Ü"/>
        <a:defRPr sz="1600">
          <a:solidFill>
            <a:srgbClr val="1A2F58"/>
          </a:solidFill>
          <a:latin typeface="+mn-lt"/>
          <a:ea typeface="ＭＳ Ｐゴシック" charset="0"/>
          <a:cs typeface="+mn-cs"/>
        </a:defRPr>
      </a:lvl1pPr>
      <a:lvl2pPr marL="569913" indent="-292100" algn="l" rtl="0" eaLnBrk="0" fontAlgn="base" hangingPunct="0">
        <a:spcBef>
          <a:spcPts val="600"/>
        </a:spcBef>
        <a:spcAft>
          <a:spcPct val="0"/>
        </a:spcAft>
        <a:buClr>
          <a:srgbClr val="1A2F58"/>
        </a:buClr>
        <a:buSzPct val="80000"/>
        <a:buFont typeface="Wingdings" charset="0"/>
        <a:buChar char="à"/>
        <a:defRPr sz="1400">
          <a:solidFill>
            <a:srgbClr val="1A2F58"/>
          </a:solidFill>
          <a:latin typeface="+mn-lt"/>
          <a:ea typeface="ＭＳ Ｐゴシック" charset="0"/>
        </a:defRPr>
      </a:lvl2pPr>
      <a:lvl3pPr marL="1150938" indent="-228600" algn="l" rtl="0" eaLnBrk="0" fontAlgn="base" hangingPunct="0">
        <a:lnSpc>
          <a:spcPct val="120000"/>
        </a:lnSpc>
        <a:spcBef>
          <a:spcPct val="20000"/>
        </a:spcBef>
        <a:spcAft>
          <a:spcPct val="0"/>
        </a:spcAft>
        <a:defRPr sz="2400">
          <a:solidFill>
            <a:schemeClr val="tx1"/>
          </a:solidFill>
          <a:latin typeface="+mn-lt"/>
          <a:ea typeface="ＭＳ Ｐゴシック" charset="0"/>
        </a:defRPr>
      </a:lvl3pPr>
      <a:lvl4pPr marL="1600200" indent="-228600" algn="l" rtl="0" eaLnBrk="0" fontAlgn="base" hangingPunct="0">
        <a:lnSpc>
          <a:spcPct val="120000"/>
        </a:lnSpc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0"/>
        </a:defRPr>
      </a:lvl4pPr>
      <a:lvl5pPr marL="2057400" indent="-228600" algn="l" rtl="0" eaLnBrk="0" fontAlgn="base" hangingPunct="0">
        <a:lnSpc>
          <a:spcPct val="120000"/>
        </a:lnSpc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0"/>
        </a:defRPr>
      </a:lvl5pPr>
      <a:lvl6pPr marL="2514600" indent="-228600" algn="l" rtl="0" fontAlgn="base">
        <a:lnSpc>
          <a:spcPct val="120000"/>
        </a:lnSpc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lnSpc>
          <a:spcPct val="120000"/>
        </a:lnSpc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lnSpc>
          <a:spcPct val="120000"/>
        </a:lnSpc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lnSpc>
          <a:spcPct val="120000"/>
        </a:lnSpc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3.em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4" Type="http://schemas.openxmlformats.org/officeDocument/2006/relationships/image" Target="../media/image6.jpg"/><Relationship Id="rId5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8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ChangeArrowheads="1"/>
          </p:cNvSpPr>
          <p:nvPr/>
        </p:nvSpPr>
        <p:spPr bwMode="auto">
          <a:xfrm>
            <a:off x="2915816" y="1916832"/>
            <a:ext cx="5494338" cy="1054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>
              <a:lnSpc>
                <a:spcPct val="120000"/>
              </a:lnSpc>
            </a:pPr>
            <a:r>
              <a:rPr lang="de-DE" sz="2000" b="1" dirty="0">
                <a:solidFill>
                  <a:schemeClr val="bg1"/>
                </a:solidFill>
              </a:rPr>
              <a:t/>
            </a:r>
            <a:br>
              <a:rPr lang="de-DE" sz="2000" b="1" dirty="0">
                <a:solidFill>
                  <a:schemeClr val="bg1"/>
                </a:solidFill>
              </a:rPr>
            </a:br>
            <a:endParaRPr lang="de-DE" sz="1400" dirty="0">
              <a:solidFill>
                <a:schemeClr val="bg1"/>
              </a:solidFill>
            </a:endParaRPr>
          </a:p>
        </p:txBody>
      </p:sp>
      <p:sp>
        <p:nvSpPr>
          <p:cNvPr id="3075" name="Text Box 3"/>
          <p:cNvSpPr txBox="1">
            <a:spLocks noChangeArrowheads="1"/>
          </p:cNvSpPr>
          <p:nvPr/>
        </p:nvSpPr>
        <p:spPr bwMode="auto">
          <a:xfrm>
            <a:off x="3491880" y="5013325"/>
            <a:ext cx="5472608" cy="7408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 lIns="90000" tIns="46800" rIns="90000" bIns="46800">
            <a:spAutoFit/>
          </a:bodyPr>
          <a:lstStyle>
            <a:lvl1pPr>
              <a:defRPr sz="1600">
                <a:solidFill>
                  <a:srgbClr val="1A2F58"/>
                </a:solidFill>
                <a:latin typeface="Verdana" charset="0"/>
                <a:ea typeface="ＭＳ Ｐゴシック" charset="0"/>
              </a:defRPr>
            </a:lvl1pPr>
            <a:lvl2pPr marL="742950" indent="-285750">
              <a:defRPr sz="1400">
                <a:solidFill>
                  <a:srgbClr val="1A2F58"/>
                </a:solidFill>
                <a:latin typeface="Verdana" charset="0"/>
                <a:ea typeface="ＭＳ Ｐゴシック" charset="0"/>
              </a:defRPr>
            </a:lvl2pPr>
            <a:lvl3pPr marL="114300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3pPr>
            <a:lvl4pPr>
              <a:defRPr sz="20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4pPr>
            <a:lvl5pPr>
              <a:defRPr sz="20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9pPr>
          </a:lstStyle>
          <a:p>
            <a:r>
              <a:rPr lang="de-DE" sz="1400" dirty="0" smtClean="0">
                <a:solidFill>
                  <a:srgbClr val="111E38"/>
                </a:solidFill>
              </a:rPr>
              <a:t>Eva Haas-</a:t>
            </a:r>
            <a:r>
              <a:rPr lang="de-DE" sz="1400" dirty="0" err="1" smtClean="0">
                <a:solidFill>
                  <a:srgbClr val="111E38"/>
                </a:solidFill>
              </a:rPr>
              <a:t>Betzwieser</a:t>
            </a:r>
            <a:r>
              <a:rPr lang="de-DE" sz="1400" dirty="0" smtClean="0">
                <a:solidFill>
                  <a:srgbClr val="111E38"/>
                </a:solidFill>
              </a:rPr>
              <a:t>, Staatsbibliothek zu Berlin – PK </a:t>
            </a:r>
            <a:br>
              <a:rPr lang="de-DE" sz="1400" dirty="0" smtClean="0">
                <a:solidFill>
                  <a:srgbClr val="111E38"/>
                </a:solidFill>
              </a:rPr>
            </a:br>
            <a:endParaRPr lang="de-DE" sz="1400" dirty="0" smtClean="0">
              <a:solidFill>
                <a:srgbClr val="111E38"/>
              </a:solidFill>
            </a:endParaRPr>
          </a:p>
          <a:p>
            <a:r>
              <a:rPr lang="de-DE" sz="1400" dirty="0" smtClean="0">
                <a:solidFill>
                  <a:srgbClr val="111E38"/>
                </a:solidFill>
              </a:rPr>
              <a:t>Prof. Cornelia Vonhof, Hochschule der Medien Stuttgart</a:t>
            </a:r>
            <a:endParaRPr lang="de-DE" sz="1400" dirty="0">
              <a:solidFill>
                <a:srgbClr val="111E38"/>
              </a:solidFill>
            </a:endParaRPr>
          </a:p>
        </p:txBody>
      </p:sp>
      <p:sp>
        <p:nvSpPr>
          <p:cNvPr id="2" name="Rechteck 1"/>
          <p:cNvSpPr/>
          <p:nvPr/>
        </p:nvSpPr>
        <p:spPr>
          <a:xfrm>
            <a:off x="2987824" y="1196752"/>
            <a:ext cx="5976664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dirty="0" smtClean="0">
                <a:solidFill>
                  <a:schemeClr val="bg1"/>
                </a:solidFill>
              </a:rPr>
              <a:t>Grafiken zum Beitrag</a:t>
            </a:r>
          </a:p>
          <a:p>
            <a:r>
              <a:rPr lang="de-DE" dirty="0">
                <a:solidFill>
                  <a:schemeClr val="bg1"/>
                </a:solidFill>
              </a:rPr>
              <a:t>Vom Geschäftsgang zum Prozess: Prozessmanagement in Bibliotheken am Beispiel der Staatsbibliothek zu Berlin </a:t>
            </a:r>
          </a:p>
          <a:p>
            <a:endParaRPr lang="de-DE" dirty="0">
              <a:solidFill>
                <a:schemeClr val="bg1"/>
              </a:solidFill>
            </a:endParaRPr>
          </a:p>
        </p:txBody>
      </p:sp>
      <p:pic>
        <p:nvPicPr>
          <p:cNvPr id="5" name="Bild 4" descr="Logo weiß.eps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9142" y="1556792"/>
            <a:ext cx="2028602" cy="51932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Foliennummernplatzhalter 2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r>
              <a:rPr lang="de-DE" sz="800">
                <a:solidFill>
                  <a:schemeClr val="bg1"/>
                </a:solidFill>
                <a:latin typeface="HdM Frutiger Next Pro Light" charset="0"/>
              </a:rPr>
              <a:t>Seite </a:t>
            </a:r>
            <a:fld id="{07DF8EB0-09B0-DB48-AADB-46039A88EEE6}" type="slidenum">
              <a:rPr lang="de-DE" sz="800">
                <a:solidFill>
                  <a:schemeClr val="bg1"/>
                </a:solidFill>
                <a:latin typeface="HdM Frutiger Next Pro Light" charset="0"/>
              </a:rPr>
              <a:pPr/>
              <a:t>2</a:t>
            </a:fld>
            <a:endParaRPr lang="de-DE" sz="800">
              <a:solidFill>
                <a:schemeClr val="bg1"/>
              </a:solidFill>
              <a:latin typeface="HdM Frutiger Next Pro Light" charset="0"/>
            </a:endParaRPr>
          </a:p>
        </p:txBody>
      </p:sp>
      <p:grpSp>
        <p:nvGrpSpPr>
          <p:cNvPr id="2" name="Gruppierung 1"/>
          <p:cNvGrpSpPr/>
          <p:nvPr/>
        </p:nvGrpSpPr>
        <p:grpSpPr>
          <a:xfrm>
            <a:off x="1593391" y="1699314"/>
            <a:ext cx="7442733" cy="4110026"/>
            <a:chOff x="1593391" y="1699314"/>
            <a:chExt cx="7442733" cy="4110026"/>
          </a:xfrm>
        </p:grpSpPr>
        <p:sp>
          <p:nvSpPr>
            <p:cNvPr id="35" name="Rectangle 26"/>
            <p:cNvSpPr>
              <a:spLocks noChangeArrowheads="1"/>
            </p:cNvSpPr>
            <p:nvPr/>
          </p:nvSpPr>
          <p:spPr bwMode="auto">
            <a:xfrm>
              <a:off x="8388424" y="2161077"/>
              <a:ext cx="647700" cy="3640220"/>
            </a:xfrm>
            <a:prstGeom prst="rect">
              <a:avLst/>
            </a:prstGeom>
            <a:solidFill>
              <a:srgbClr val="C0C0C0"/>
            </a:solidFill>
            <a:ln w="9525">
              <a:noFill/>
              <a:miter lim="800000"/>
              <a:headEnd/>
              <a:tailEnd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</p:spPr>
          <p:txBody>
            <a:bodyPr wrap="none" anchor="ctr"/>
            <a:lstStyle/>
            <a:p>
              <a:pPr>
                <a:defRPr/>
              </a:pPr>
              <a:endParaRPr lang="de-DE" sz="1100">
                <a:latin typeface="Tahoma" pitchFamily="34" charset="0"/>
                <a:ea typeface="+mn-ea"/>
              </a:endParaRPr>
            </a:p>
          </p:txBody>
        </p:sp>
        <p:sp>
          <p:nvSpPr>
            <p:cNvPr id="22532" name="Rectangle 3"/>
            <p:cNvSpPr>
              <a:spLocks noChangeArrowheads="1"/>
            </p:cNvSpPr>
            <p:nvPr/>
          </p:nvSpPr>
          <p:spPr bwMode="auto">
            <a:xfrm>
              <a:off x="1606544" y="2194496"/>
              <a:ext cx="2821440" cy="363568"/>
            </a:xfrm>
            <a:prstGeom prst="rect">
              <a:avLst/>
            </a:prstGeom>
            <a:solidFill>
              <a:schemeClr val="tx2">
                <a:lumMod val="90000"/>
                <a:lumOff val="10000"/>
              </a:schemeClr>
            </a:solidFill>
            <a:ln w="9525">
              <a:noFill/>
              <a:miter lim="800000"/>
              <a:headEnd/>
              <a:tailEnd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</p:spPr>
          <p:txBody>
            <a:bodyPr wrap="none" anchor="ctr"/>
            <a:lstStyle/>
            <a:p>
              <a:pPr marL="96838" indent="-96838">
                <a:defRPr/>
              </a:pPr>
              <a:r>
                <a:rPr lang="de-DE" sz="1300" dirty="0" smtClean="0">
                  <a:solidFill>
                    <a:schemeClr val="bg1"/>
                  </a:solidFill>
                  <a:latin typeface="HdM Frutiger Next Pro Medium" pitchFamily="34" charset="0"/>
                  <a:ea typeface="+mn-ea"/>
                </a:rPr>
                <a:t>Dokumente sichten</a:t>
              </a:r>
              <a:endParaRPr lang="de-DE" sz="1300" dirty="0">
                <a:solidFill>
                  <a:schemeClr val="bg1"/>
                </a:solidFill>
                <a:latin typeface="HdM Frutiger Next Pro Medium" pitchFamily="34" charset="0"/>
                <a:ea typeface="+mn-ea"/>
              </a:endParaRPr>
            </a:p>
          </p:txBody>
        </p:sp>
        <p:sp>
          <p:nvSpPr>
            <p:cNvPr id="22536" name="Rectangle 7"/>
            <p:cNvSpPr>
              <a:spLocks noChangeArrowheads="1"/>
            </p:cNvSpPr>
            <p:nvPr/>
          </p:nvSpPr>
          <p:spPr bwMode="auto">
            <a:xfrm>
              <a:off x="1606544" y="2735696"/>
              <a:ext cx="2821440" cy="363568"/>
            </a:xfrm>
            <a:prstGeom prst="rect">
              <a:avLst/>
            </a:prstGeom>
            <a:solidFill>
              <a:schemeClr val="tx2">
                <a:lumMod val="90000"/>
                <a:lumOff val="10000"/>
              </a:schemeClr>
            </a:solidFill>
            <a:ln w="9525">
              <a:noFill/>
              <a:miter lim="800000"/>
              <a:headEnd/>
              <a:tailEnd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</p:spPr>
          <p:txBody>
            <a:bodyPr wrap="none" anchor="ctr"/>
            <a:lstStyle/>
            <a:p>
              <a:pPr marL="96838" indent="-96838">
                <a:defRPr/>
              </a:pPr>
              <a:r>
                <a:rPr lang="de-DE" sz="1300" dirty="0" smtClean="0">
                  <a:solidFill>
                    <a:schemeClr val="bg1"/>
                  </a:solidFill>
                  <a:latin typeface="HdM Frutiger Next Pro Medium" pitchFamily="34" charset="0"/>
                  <a:ea typeface="+mn-ea"/>
                </a:rPr>
                <a:t>Prozesse erheben</a:t>
              </a:r>
              <a:endParaRPr lang="de-DE" sz="1300" dirty="0">
                <a:solidFill>
                  <a:schemeClr val="bg1"/>
                </a:solidFill>
                <a:latin typeface="HdM Frutiger Next Pro Medium" pitchFamily="34" charset="0"/>
                <a:ea typeface="+mn-ea"/>
              </a:endParaRPr>
            </a:p>
          </p:txBody>
        </p:sp>
        <p:sp>
          <p:nvSpPr>
            <p:cNvPr id="22537" name="Rectangle 8"/>
            <p:cNvSpPr>
              <a:spLocks noChangeArrowheads="1"/>
            </p:cNvSpPr>
            <p:nvPr/>
          </p:nvSpPr>
          <p:spPr bwMode="auto">
            <a:xfrm>
              <a:off x="1606544" y="3276896"/>
              <a:ext cx="2821440" cy="363568"/>
            </a:xfrm>
            <a:prstGeom prst="rect">
              <a:avLst/>
            </a:prstGeom>
            <a:solidFill>
              <a:schemeClr val="tx2">
                <a:lumMod val="90000"/>
                <a:lumOff val="10000"/>
              </a:schemeClr>
            </a:solidFill>
            <a:ln w="9525">
              <a:noFill/>
              <a:miter lim="800000"/>
              <a:headEnd/>
              <a:tailEnd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</p:spPr>
          <p:txBody>
            <a:bodyPr wrap="none" anchor="ctr"/>
            <a:lstStyle/>
            <a:p>
              <a:pPr marL="96838" indent="-96838">
                <a:defRPr/>
              </a:pPr>
              <a:r>
                <a:rPr lang="de-DE" sz="1300" dirty="0" smtClean="0">
                  <a:solidFill>
                    <a:schemeClr val="bg1"/>
                  </a:solidFill>
                  <a:latin typeface="HdM Frutiger Next Pro Medium" pitchFamily="34" charset="0"/>
                  <a:ea typeface="+mn-ea"/>
                </a:rPr>
                <a:t>Prozesse darstellen</a:t>
              </a:r>
              <a:endParaRPr lang="de-DE" sz="1300" dirty="0">
                <a:solidFill>
                  <a:schemeClr val="bg1"/>
                </a:solidFill>
                <a:latin typeface="HdM Frutiger Next Pro Medium" pitchFamily="34" charset="0"/>
                <a:ea typeface="+mn-ea"/>
              </a:endParaRPr>
            </a:p>
          </p:txBody>
        </p:sp>
        <p:sp>
          <p:nvSpPr>
            <p:cNvPr id="22538" name="Rectangle 9"/>
            <p:cNvSpPr>
              <a:spLocks noChangeArrowheads="1"/>
            </p:cNvSpPr>
            <p:nvPr/>
          </p:nvSpPr>
          <p:spPr bwMode="auto">
            <a:xfrm>
              <a:off x="1606544" y="3818096"/>
              <a:ext cx="2821440" cy="363568"/>
            </a:xfrm>
            <a:prstGeom prst="rect">
              <a:avLst/>
            </a:prstGeom>
            <a:solidFill>
              <a:schemeClr val="tx2">
                <a:lumMod val="90000"/>
                <a:lumOff val="10000"/>
              </a:schemeClr>
            </a:solidFill>
            <a:ln w="9525">
              <a:noFill/>
              <a:miter lim="800000"/>
              <a:headEnd/>
              <a:tailEnd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</p:spPr>
          <p:txBody>
            <a:bodyPr wrap="none" anchor="ctr"/>
            <a:lstStyle/>
            <a:p>
              <a:pPr marL="96838" indent="-96838">
                <a:defRPr/>
              </a:pPr>
              <a:r>
                <a:rPr lang="de-DE" sz="1300" dirty="0" smtClean="0">
                  <a:solidFill>
                    <a:schemeClr val="bg1"/>
                  </a:solidFill>
                  <a:latin typeface="HdM Frutiger Next Pro Medium" pitchFamily="34" charset="0"/>
                  <a:ea typeface="+mn-ea"/>
                </a:rPr>
                <a:t>Prozessdarstellung abstimmen</a:t>
              </a:r>
              <a:endParaRPr lang="de-DE" sz="1300" dirty="0">
                <a:solidFill>
                  <a:schemeClr val="bg1"/>
                </a:solidFill>
                <a:latin typeface="HdM Frutiger Next Pro Medium" pitchFamily="34" charset="0"/>
                <a:ea typeface="+mn-ea"/>
              </a:endParaRPr>
            </a:p>
          </p:txBody>
        </p:sp>
        <p:sp>
          <p:nvSpPr>
            <p:cNvPr id="22546" name="Rectangle 17"/>
            <p:cNvSpPr>
              <a:spLocks noChangeArrowheads="1"/>
            </p:cNvSpPr>
            <p:nvPr/>
          </p:nvSpPr>
          <p:spPr bwMode="auto">
            <a:xfrm>
              <a:off x="4644008" y="2167533"/>
              <a:ext cx="647700" cy="3640220"/>
            </a:xfrm>
            <a:prstGeom prst="rect">
              <a:avLst/>
            </a:prstGeom>
            <a:solidFill>
              <a:srgbClr val="C0C0C0"/>
            </a:solidFill>
            <a:ln w="9525">
              <a:noFill/>
              <a:miter lim="800000"/>
              <a:headEnd/>
              <a:tailEnd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</p:spPr>
          <p:txBody>
            <a:bodyPr wrap="none" anchor="ctr"/>
            <a:lstStyle/>
            <a:p>
              <a:pPr>
                <a:defRPr/>
              </a:pPr>
              <a:endParaRPr lang="de-DE" sz="1100">
                <a:latin typeface="Tahoma" pitchFamily="34" charset="0"/>
                <a:ea typeface="+mn-ea"/>
              </a:endParaRPr>
            </a:p>
          </p:txBody>
        </p:sp>
        <p:sp>
          <p:nvSpPr>
            <p:cNvPr id="22547" name="Text Box 18"/>
            <p:cNvSpPr txBox="1">
              <a:spLocks noChangeArrowheads="1"/>
            </p:cNvSpPr>
            <p:nvPr/>
          </p:nvSpPr>
          <p:spPr bwMode="auto">
            <a:xfrm>
              <a:off x="4673972" y="1710333"/>
              <a:ext cx="546100" cy="43306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</p:spPr>
          <p:txBody>
            <a:bodyPr lIns="90000" tIns="46800" rIns="90000" bIns="46800">
              <a:spAutoFit/>
            </a:bodyPr>
            <a:lstStyle/>
            <a:p>
              <a:pPr>
                <a:defRPr/>
              </a:pPr>
              <a:r>
                <a:rPr lang="de-DE" sz="1100" b="1" dirty="0">
                  <a:latin typeface="Tahoma" pitchFamily="34" charset="0"/>
                  <a:ea typeface="+mn-ea"/>
                </a:rPr>
                <a:t>Q </a:t>
              </a:r>
              <a:r>
                <a:rPr lang="de-DE" sz="1100" b="1" dirty="0" smtClean="0">
                  <a:latin typeface="Tahoma" pitchFamily="34" charset="0"/>
                  <a:ea typeface="+mn-ea"/>
                </a:rPr>
                <a:t>2 2013</a:t>
              </a:r>
              <a:endParaRPr lang="de-DE" sz="1100" b="1" dirty="0">
                <a:latin typeface="Tahoma" pitchFamily="34" charset="0"/>
                <a:ea typeface="+mn-ea"/>
              </a:endParaRPr>
            </a:p>
          </p:txBody>
        </p:sp>
        <p:sp>
          <p:nvSpPr>
            <p:cNvPr id="22548" name="Rectangle 19"/>
            <p:cNvSpPr>
              <a:spLocks noChangeArrowheads="1"/>
            </p:cNvSpPr>
            <p:nvPr/>
          </p:nvSpPr>
          <p:spPr bwMode="auto">
            <a:xfrm>
              <a:off x="5392891" y="2167533"/>
              <a:ext cx="647700" cy="3640220"/>
            </a:xfrm>
            <a:prstGeom prst="rect">
              <a:avLst/>
            </a:prstGeom>
            <a:solidFill>
              <a:srgbClr val="C0C0C0"/>
            </a:solidFill>
            <a:ln w="9525">
              <a:noFill/>
              <a:miter lim="800000"/>
              <a:headEnd/>
              <a:tailEnd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</p:spPr>
          <p:txBody>
            <a:bodyPr wrap="none" anchor="ctr"/>
            <a:lstStyle/>
            <a:p>
              <a:pPr>
                <a:defRPr/>
              </a:pPr>
              <a:endParaRPr lang="de-DE" sz="1100">
                <a:latin typeface="Tahoma" pitchFamily="34" charset="0"/>
                <a:ea typeface="+mn-ea"/>
              </a:endParaRPr>
            </a:p>
          </p:txBody>
        </p:sp>
        <p:sp>
          <p:nvSpPr>
            <p:cNvPr id="22549" name="Text Box 20"/>
            <p:cNvSpPr txBox="1">
              <a:spLocks noChangeArrowheads="1"/>
            </p:cNvSpPr>
            <p:nvPr/>
          </p:nvSpPr>
          <p:spPr bwMode="auto">
            <a:xfrm>
              <a:off x="5364088" y="1710333"/>
              <a:ext cx="546100" cy="43306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</p:spPr>
          <p:txBody>
            <a:bodyPr lIns="90000" tIns="46800" rIns="90000" bIns="46800">
              <a:spAutoFit/>
            </a:bodyPr>
            <a:lstStyle/>
            <a:p>
              <a:pPr>
                <a:defRPr/>
              </a:pPr>
              <a:r>
                <a:rPr lang="de-DE" sz="1100" b="1" dirty="0">
                  <a:latin typeface="Tahoma" pitchFamily="34" charset="0"/>
                  <a:ea typeface="+mn-ea"/>
                </a:rPr>
                <a:t>Q </a:t>
              </a:r>
              <a:r>
                <a:rPr lang="de-DE" sz="1100" b="1" dirty="0" smtClean="0">
                  <a:latin typeface="Tahoma" pitchFamily="34" charset="0"/>
                  <a:ea typeface="+mn-ea"/>
                </a:rPr>
                <a:t>1 2014</a:t>
              </a:r>
              <a:endParaRPr lang="de-DE" sz="1100" b="1" dirty="0">
                <a:latin typeface="Tahoma" pitchFamily="34" charset="0"/>
                <a:ea typeface="+mn-ea"/>
              </a:endParaRPr>
            </a:p>
          </p:txBody>
        </p:sp>
        <p:sp>
          <p:nvSpPr>
            <p:cNvPr id="22552" name="Rectangle 23"/>
            <p:cNvSpPr>
              <a:spLocks noChangeArrowheads="1"/>
            </p:cNvSpPr>
            <p:nvPr/>
          </p:nvSpPr>
          <p:spPr bwMode="auto">
            <a:xfrm>
              <a:off x="6141774" y="2169120"/>
              <a:ext cx="647700" cy="3640220"/>
            </a:xfrm>
            <a:prstGeom prst="rect">
              <a:avLst/>
            </a:prstGeom>
            <a:solidFill>
              <a:srgbClr val="C0C0C0"/>
            </a:solidFill>
            <a:ln w="9525">
              <a:noFill/>
              <a:miter lim="800000"/>
              <a:headEnd/>
              <a:tailEnd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</p:spPr>
          <p:txBody>
            <a:bodyPr wrap="none" anchor="ctr"/>
            <a:lstStyle/>
            <a:p>
              <a:pPr>
                <a:defRPr/>
              </a:pPr>
              <a:endParaRPr lang="de-DE" sz="1100">
                <a:latin typeface="Tahoma" pitchFamily="34" charset="0"/>
                <a:ea typeface="+mn-ea"/>
              </a:endParaRPr>
            </a:p>
          </p:txBody>
        </p:sp>
        <p:sp>
          <p:nvSpPr>
            <p:cNvPr id="22553" name="Text Box 24"/>
            <p:cNvSpPr txBox="1">
              <a:spLocks noChangeArrowheads="1"/>
            </p:cNvSpPr>
            <p:nvPr/>
          </p:nvSpPr>
          <p:spPr bwMode="auto">
            <a:xfrm>
              <a:off x="6186140" y="1700808"/>
              <a:ext cx="546100" cy="43306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</p:spPr>
          <p:txBody>
            <a:bodyPr lIns="90000" tIns="46800" rIns="90000" bIns="46800">
              <a:spAutoFit/>
            </a:bodyPr>
            <a:lstStyle/>
            <a:p>
              <a:pPr>
                <a:defRPr/>
              </a:pPr>
              <a:r>
                <a:rPr lang="de-DE" sz="1100" b="1" dirty="0" smtClean="0">
                  <a:latin typeface="Tahoma" pitchFamily="34" charset="0"/>
                  <a:ea typeface="+mn-ea"/>
                </a:rPr>
                <a:t>Q 2</a:t>
              </a:r>
              <a:endParaRPr lang="de-DE" sz="1100" b="1" dirty="0">
                <a:latin typeface="Tahoma" pitchFamily="34" charset="0"/>
                <a:ea typeface="+mn-ea"/>
              </a:endParaRPr>
            </a:p>
            <a:p>
              <a:pPr>
                <a:defRPr/>
              </a:pPr>
              <a:r>
                <a:rPr lang="de-DE" sz="1100" b="1" dirty="0" smtClean="0">
                  <a:latin typeface="Tahoma" pitchFamily="34" charset="0"/>
                  <a:ea typeface="+mn-ea"/>
                </a:rPr>
                <a:t>2014</a:t>
              </a:r>
              <a:endParaRPr lang="de-DE" sz="1100" b="1" dirty="0">
                <a:latin typeface="Tahoma" pitchFamily="34" charset="0"/>
                <a:ea typeface="+mn-ea"/>
              </a:endParaRPr>
            </a:p>
          </p:txBody>
        </p:sp>
        <p:sp>
          <p:nvSpPr>
            <p:cNvPr id="22555" name="Rectangle 26"/>
            <p:cNvSpPr>
              <a:spLocks noChangeArrowheads="1"/>
            </p:cNvSpPr>
            <p:nvPr/>
          </p:nvSpPr>
          <p:spPr bwMode="auto">
            <a:xfrm>
              <a:off x="7639540" y="2167533"/>
              <a:ext cx="647700" cy="3640220"/>
            </a:xfrm>
            <a:prstGeom prst="rect">
              <a:avLst/>
            </a:prstGeom>
            <a:solidFill>
              <a:srgbClr val="C0C0C0"/>
            </a:solidFill>
            <a:ln w="9525">
              <a:noFill/>
              <a:miter lim="800000"/>
              <a:headEnd/>
              <a:tailEnd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</p:spPr>
          <p:txBody>
            <a:bodyPr wrap="none" anchor="ctr"/>
            <a:lstStyle/>
            <a:p>
              <a:pPr>
                <a:defRPr/>
              </a:pPr>
              <a:endParaRPr lang="de-DE" sz="1100">
                <a:latin typeface="Tahoma" pitchFamily="34" charset="0"/>
                <a:ea typeface="+mn-ea"/>
              </a:endParaRPr>
            </a:p>
          </p:txBody>
        </p:sp>
        <p:sp>
          <p:nvSpPr>
            <p:cNvPr id="22556" name="Text Box 27"/>
            <p:cNvSpPr txBox="1">
              <a:spLocks noChangeArrowheads="1"/>
            </p:cNvSpPr>
            <p:nvPr/>
          </p:nvSpPr>
          <p:spPr bwMode="auto">
            <a:xfrm>
              <a:off x="6943939" y="1699314"/>
              <a:ext cx="546100" cy="43306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</p:spPr>
          <p:txBody>
            <a:bodyPr lIns="90000" tIns="46800" rIns="90000" bIns="46800">
              <a:spAutoFit/>
            </a:bodyPr>
            <a:lstStyle/>
            <a:p>
              <a:pPr>
                <a:defRPr/>
              </a:pPr>
              <a:r>
                <a:rPr lang="de-DE" sz="1100" b="1" dirty="0" smtClean="0">
                  <a:latin typeface="Tahoma" pitchFamily="34" charset="0"/>
                  <a:ea typeface="+mn-ea"/>
                </a:rPr>
                <a:t>Q 3</a:t>
              </a:r>
              <a:endParaRPr lang="de-DE" sz="1100" b="1" dirty="0">
                <a:latin typeface="Tahoma" pitchFamily="34" charset="0"/>
                <a:ea typeface="+mn-ea"/>
              </a:endParaRPr>
            </a:p>
            <a:p>
              <a:pPr>
                <a:defRPr/>
              </a:pPr>
              <a:r>
                <a:rPr lang="de-DE" sz="1100" b="1" dirty="0" smtClean="0">
                  <a:latin typeface="Tahoma" pitchFamily="34" charset="0"/>
                  <a:ea typeface="+mn-ea"/>
                </a:rPr>
                <a:t>2014</a:t>
              </a:r>
              <a:endParaRPr lang="de-DE" sz="1100" b="1" dirty="0">
                <a:latin typeface="Tahoma" pitchFamily="34" charset="0"/>
                <a:ea typeface="+mn-ea"/>
              </a:endParaRPr>
            </a:p>
          </p:txBody>
        </p:sp>
        <p:sp>
          <p:nvSpPr>
            <p:cNvPr id="22557" name="Rectangle 28"/>
            <p:cNvSpPr>
              <a:spLocks noChangeArrowheads="1"/>
            </p:cNvSpPr>
            <p:nvPr/>
          </p:nvSpPr>
          <p:spPr bwMode="auto">
            <a:xfrm>
              <a:off x="6890657" y="2167533"/>
              <a:ext cx="647700" cy="3640220"/>
            </a:xfrm>
            <a:prstGeom prst="rect">
              <a:avLst/>
            </a:prstGeom>
            <a:solidFill>
              <a:srgbClr val="C0C0C0"/>
            </a:solidFill>
            <a:ln w="9525">
              <a:noFill/>
              <a:miter lim="800000"/>
              <a:headEnd/>
              <a:tailEnd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</p:spPr>
          <p:txBody>
            <a:bodyPr wrap="none" anchor="ctr"/>
            <a:lstStyle/>
            <a:p>
              <a:pPr>
                <a:defRPr/>
              </a:pPr>
              <a:endParaRPr lang="de-DE" sz="1100">
                <a:latin typeface="Tahoma" pitchFamily="34" charset="0"/>
                <a:ea typeface="+mn-ea"/>
              </a:endParaRPr>
            </a:p>
          </p:txBody>
        </p:sp>
        <p:sp>
          <p:nvSpPr>
            <p:cNvPr id="22558" name="Text Box 29"/>
            <p:cNvSpPr txBox="1">
              <a:spLocks noChangeArrowheads="1"/>
            </p:cNvSpPr>
            <p:nvPr/>
          </p:nvSpPr>
          <p:spPr bwMode="auto">
            <a:xfrm>
              <a:off x="7718466" y="1699314"/>
              <a:ext cx="546100" cy="43306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</p:spPr>
          <p:txBody>
            <a:bodyPr lIns="90000" tIns="46800" rIns="90000" bIns="46800">
              <a:spAutoFit/>
            </a:bodyPr>
            <a:lstStyle/>
            <a:p>
              <a:pPr>
                <a:defRPr/>
              </a:pPr>
              <a:r>
                <a:rPr lang="de-DE" sz="1100" b="1" dirty="0">
                  <a:latin typeface="Tahoma" pitchFamily="34" charset="0"/>
                  <a:ea typeface="+mn-ea"/>
                </a:rPr>
                <a:t>Q 4</a:t>
              </a:r>
            </a:p>
            <a:p>
              <a:pPr>
                <a:defRPr/>
              </a:pPr>
              <a:r>
                <a:rPr lang="de-DE" sz="1100" b="1" dirty="0" smtClean="0">
                  <a:latin typeface="Tahoma" pitchFamily="34" charset="0"/>
                  <a:ea typeface="+mn-ea"/>
                </a:rPr>
                <a:t>2014</a:t>
              </a:r>
              <a:endParaRPr lang="de-DE" sz="1100" b="1" dirty="0">
                <a:latin typeface="Tahoma" pitchFamily="34" charset="0"/>
                <a:ea typeface="+mn-ea"/>
              </a:endParaRPr>
            </a:p>
          </p:txBody>
        </p:sp>
        <p:sp>
          <p:nvSpPr>
            <p:cNvPr id="22561" name="Rectangle 32"/>
            <p:cNvSpPr>
              <a:spLocks noChangeArrowheads="1"/>
            </p:cNvSpPr>
            <p:nvPr/>
          </p:nvSpPr>
          <p:spPr bwMode="auto">
            <a:xfrm>
              <a:off x="5436097" y="3284984"/>
              <a:ext cx="1368152" cy="360040"/>
            </a:xfrm>
            <a:prstGeom prst="rect">
              <a:avLst/>
            </a:prstGeom>
            <a:solidFill>
              <a:srgbClr val="1B305A"/>
            </a:solidFill>
            <a:ln w="9525">
              <a:noFill/>
              <a:miter lim="800000"/>
              <a:headEnd/>
              <a:tailEnd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</p:spPr>
          <p:txBody>
            <a:bodyPr wrap="none" anchor="ctr"/>
            <a:lstStyle/>
            <a:p>
              <a:pPr>
                <a:defRPr/>
              </a:pPr>
              <a:endParaRPr lang="de-DE" sz="1100" dirty="0">
                <a:latin typeface="Tahoma" pitchFamily="34" charset="0"/>
                <a:ea typeface="+mn-ea"/>
              </a:endParaRPr>
            </a:p>
          </p:txBody>
        </p:sp>
        <p:sp>
          <p:nvSpPr>
            <p:cNvPr id="22554" name="Rectangle 25"/>
            <p:cNvSpPr>
              <a:spLocks noChangeArrowheads="1"/>
            </p:cNvSpPr>
            <p:nvPr/>
          </p:nvSpPr>
          <p:spPr bwMode="auto">
            <a:xfrm>
              <a:off x="4932040" y="2708920"/>
              <a:ext cx="1224136" cy="288032"/>
            </a:xfrm>
            <a:prstGeom prst="rect">
              <a:avLst/>
            </a:prstGeom>
            <a:solidFill>
              <a:srgbClr val="1B305A"/>
            </a:solidFill>
            <a:ln w="9525">
              <a:noFill/>
              <a:miter lim="800000"/>
              <a:headEnd/>
              <a:tailEnd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</p:spPr>
          <p:txBody>
            <a:bodyPr wrap="none" anchor="ctr"/>
            <a:lstStyle/>
            <a:p>
              <a:pPr>
                <a:defRPr/>
              </a:pPr>
              <a:endParaRPr lang="de-DE" sz="1100" dirty="0">
                <a:latin typeface="Tahoma" pitchFamily="34" charset="0"/>
                <a:ea typeface="+mn-ea"/>
              </a:endParaRPr>
            </a:p>
          </p:txBody>
        </p:sp>
        <p:sp>
          <p:nvSpPr>
            <p:cNvPr id="40" name="Rectangle 9"/>
            <p:cNvSpPr>
              <a:spLocks noChangeArrowheads="1"/>
            </p:cNvSpPr>
            <p:nvPr/>
          </p:nvSpPr>
          <p:spPr bwMode="auto">
            <a:xfrm>
              <a:off x="1604945" y="4359296"/>
              <a:ext cx="2821440" cy="363568"/>
            </a:xfrm>
            <a:prstGeom prst="rect">
              <a:avLst/>
            </a:prstGeom>
            <a:solidFill>
              <a:schemeClr val="tx2">
                <a:lumMod val="90000"/>
                <a:lumOff val="10000"/>
              </a:schemeClr>
            </a:solidFill>
            <a:ln w="9525">
              <a:noFill/>
              <a:miter lim="800000"/>
              <a:headEnd/>
              <a:tailEnd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</p:spPr>
          <p:txBody>
            <a:bodyPr wrap="none" anchor="ctr"/>
            <a:lstStyle/>
            <a:p>
              <a:pPr marL="96838" indent="-96838">
                <a:defRPr/>
              </a:pPr>
              <a:r>
                <a:rPr lang="de-DE" sz="1300" dirty="0" smtClean="0">
                  <a:solidFill>
                    <a:schemeClr val="bg1"/>
                  </a:solidFill>
                  <a:latin typeface="HdM Frutiger Next Pro Medium" pitchFamily="34" charset="0"/>
                  <a:ea typeface="+mn-ea"/>
                </a:rPr>
                <a:t>Prozesse analysieren &amp; optimieren</a:t>
              </a:r>
              <a:endParaRPr lang="de-DE" sz="1300" dirty="0">
                <a:solidFill>
                  <a:schemeClr val="bg1"/>
                </a:solidFill>
                <a:latin typeface="HdM Frutiger Next Pro Medium" pitchFamily="34" charset="0"/>
                <a:ea typeface="+mn-ea"/>
              </a:endParaRPr>
            </a:p>
          </p:txBody>
        </p:sp>
        <p:sp>
          <p:nvSpPr>
            <p:cNvPr id="41" name="Rectangle 9"/>
            <p:cNvSpPr>
              <a:spLocks noChangeArrowheads="1"/>
            </p:cNvSpPr>
            <p:nvPr/>
          </p:nvSpPr>
          <p:spPr bwMode="auto">
            <a:xfrm>
              <a:off x="1593391" y="4900496"/>
              <a:ext cx="2821440" cy="363568"/>
            </a:xfrm>
            <a:prstGeom prst="rect">
              <a:avLst/>
            </a:prstGeom>
            <a:solidFill>
              <a:schemeClr val="tx2">
                <a:lumMod val="90000"/>
                <a:lumOff val="10000"/>
              </a:schemeClr>
            </a:solidFill>
            <a:ln w="9525">
              <a:noFill/>
              <a:miter lim="800000"/>
              <a:headEnd/>
              <a:tailEnd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</p:spPr>
          <p:txBody>
            <a:bodyPr wrap="none" anchor="ctr"/>
            <a:lstStyle/>
            <a:p>
              <a:pPr marL="96838" indent="-96838">
                <a:defRPr/>
              </a:pPr>
              <a:r>
                <a:rPr lang="de-DE" sz="1300" dirty="0" smtClean="0">
                  <a:solidFill>
                    <a:schemeClr val="bg1"/>
                  </a:solidFill>
                  <a:latin typeface="HdM Frutiger Next Pro Medium" pitchFamily="34" charset="0"/>
                  <a:ea typeface="+mn-ea"/>
                </a:rPr>
                <a:t>Pilot bewerten &amp; Roll-Out-Planung</a:t>
              </a:r>
              <a:endParaRPr lang="de-DE" sz="1300" dirty="0">
                <a:solidFill>
                  <a:schemeClr val="bg1"/>
                </a:solidFill>
                <a:latin typeface="HdM Frutiger Next Pro Medium" pitchFamily="34" charset="0"/>
                <a:ea typeface="+mn-ea"/>
              </a:endParaRPr>
            </a:p>
          </p:txBody>
        </p:sp>
        <p:sp>
          <p:nvSpPr>
            <p:cNvPr id="42" name="Rectangle 9"/>
            <p:cNvSpPr>
              <a:spLocks noChangeArrowheads="1"/>
            </p:cNvSpPr>
            <p:nvPr/>
          </p:nvSpPr>
          <p:spPr bwMode="auto">
            <a:xfrm>
              <a:off x="1604945" y="5441696"/>
              <a:ext cx="2821440" cy="363568"/>
            </a:xfrm>
            <a:prstGeom prst="rect">
              <a:avLst/>
            </a:prstGeom>
            <a:solidFill>
              <a:schemeClr val="tx2">
                <a:lumMod val="90000"/>
                <a:lumOff val="10000"/>
              </a:schemeClr>
            </a:solidFill>
            <a:ln w="9525">
              <a:noFill/>
              <a:miter lim="800000"/>
              <a:headEnd/>
              <a:tailEnd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</p:spPr>
          <p:txBody>
            <a:bodyPr wrap="none" anchor="ctr"/>
            <a:lstStyle/>
            <a:p>
              <a:pPr marL="96838" indent="-96838">
                <a:defRPr/>
              </a:pPr>
              <a:r>
                <a:rPr lang="de-DE" sz="1300" dirty="0" smtClean="0">
                  <a:solidFill>
                    <a:schemeClr val="bg1"/>
                  </a:solidFill>
                  <a:latin typeface="HdM Frutiger Next Pro Medium" pitchFamily="34" charset="0"/>
                  <a:ea typeface="+mn-ea"/>
                </a:rPr>
                <a:t>Information und Kommunikation </a:t>
              </a:r>
              <a:endParaRPr lang="de-DE" sz="1300" dirty="0">
                <a:solidFill>
                  <a:schemeClr val="bg1"/>
                </a:solidFill>
                <a:latin typeface="HdM Frutiger Next Pro Medium" pitchFamily="34" charset="0"/>
                <a:ea typeface="+mn-ea"/>
              </a:endParaRPr>
            </a:p>
          </p:txBody>
        </p:sp>
        <p:sp>
          <p:nvSpPr>
            <p:cNvPr id="50" name="Rectangle 32"/>
            <p:cNvSpPr>
              <a:spLocks noChangeArrowheads="1"/>
            </p:cNvSpPr>
            <p:nvPr/>
          </p:nvSpPr>
          <p:spPr bwMode="auto">
            <a:xfrm>
              <a:off x="6372200" y="3861049"/>
              <a:ext cx="1224136" cy="288032"/>
            </a:xfrm>
            <a:prstGeom prst="rect">
              <a:avLst/>
            </a:prstGeom>
            <a:solidFill>
              <a:srgbClr val="1B305A"/>
            </a:solidFill>
            <a:ln w="9525">
              <a:noFill/>
              <a:miter lim="800000"/>
              <a:headEnd/>
              <a:tailEnd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</p:spPr>
          <p:txBody>
            <a:bodyPr wrap="none" anchor="ctr"/>
            <a:lstStyle/>
            <a:p>
              <a:pPr>
                <a:defRPr/>
              </a:pPr>
              <a:endParaRPr lang="de-DE" sz="1100">
                <a:latin typeface="Tahoma" pitchFamily="34" charset="0"/>
                <a:ea typeface="+mn-ea"/>
              </a:endParaRPr>
            </a:p>
          </p:txBody>
        </p:sp>
        <p:sp>
          <p:nvSpPr>
            <p:cNvPr id="53" name="Ellipse 52"/>
            <p:cNvSpPr/>
            <p:nvPr/>
          </p:nvSpPr>
          <p:spPr bwMode="auto">
            <a:xfrm>
              <a:off x="4716016" y="2276872"/>
              <a:ext cx="492656" cy="204054"/>
            </a:xfrm>
            <a:prstGeom prst="ellipse">
              <a:avLst/>
            </a:prstGeom>
            <a:solidFill>
              <a:schemeClr val="accent3">
                <a:lumMod val="50000"/>
              </a:schemeClr>
            </a:solidFill>
            <a:ln w="9525" cap="flat" cmpd="sng" algn="ctr">
              <a:noFill/>
              <a:prstDash val="solid"/>
              <a:miter lim="800000"/>
              <a:headEnd type="none" w="med" len="med"/>
              <a:tailEnd type="none" w="med" len="med"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</p:spPr>
          <p:txBody>
            <a:bodyPr wrap="none"/>
            <a:lstStyle/>
            <a:p>
              <a:pPr>
                <a:defRPr/>
              </a:pPr>
              <a:endParaRPr lang="de-DE" dirty="0">
                <a:latin typeface="Tahoma" pitchFamily="34" charset="0"/>
                <a:ea typeface="+mn-ea"/>
              </a:endParaRPr>
            </a:p>
          </p:txBody>
        </p:sp>
        <p:sp>
          <p:nvSpPr>
            <p:cNvPr id="54" name="Ellipse 53"/>
            <p:cNvSpPr/>
            <p:nvPr/>
          </p:nvSpPr>
          <p:spPr bwMode="auto">
            <a:xfrm>
              <a:off x="8316416" y="4869160"/>
              <a:ext cx="648072" cy="285752"/>
            </a:xfrm>
            <a:prstGeom prst="ellipse">
              <a:avLst/>
            </a:prstGeom>
            <a:solidFill>
              <a:schemeClr val="accent3">
                <a:lumMod val="50000"/>
              </a:schemeClr>
            </a:solidFill>
            <a:ln w="9525" cap="flat" cmpd="sng" algn="ctr">
              <a:noFill/>
              <a:prstDash val="solid"/>
              <a:miter lim="800000"/>
              <a:headEnd type="none" w="med" len="med"/>
              <a:tailEnd type="none" w="med" len="med"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</p:spPr>
          <p:txBody>
            <a:bodyPr wrap="none"/>
            <a:lstStyle/>
            <a:p>
              <a:pPr>
                <a:defRPr/>
              </a:pPr>
              <a:endParaRPr lang="de-DE">
                <a:latin typeface="Tahoma" pitchFamily="34" charset="0"/>
                <a:ea typeface="+mn-ea"/>
              </a:endParaRPr>
            </a:p>
          </p:txBody>
        </p:sp>
        <p:sp>
          <p:nvSpPr>
            <p:cNvPr id="37" name="Text Box 29"/>
            <p:cNvSpPr txBox="1">
              <a:spLocks noChangeArrowheads="1"/>
            </p:cNvSpPr>
            <p:nvPr/>
          </p:nvSpPr>
          <p:spPr bwMode="auto">
            <a:xfrm>
              <a:off x="8388424" y="1705947"/>
              <a:ext cx="546100" cy="43306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</p:spPr>
          <p:txBody>
            <a:bodyPr lIns="90000" tIns="46800" rIns="90000" bIns="46800">
              <a:spAutoFit/>
            </a:bodyPr>
            <a:lstStyle/>
            <a:p>
              <a:pPr>
                <a:defRPr/>
              </a:pPr>
              <a:r>
                <a:rPr lang="de-DE" sz="1100" b="1" dirty="0">
                  <a:latin typeface="Tahoma" pitchFamily="34" charset="0"/>
                  <a:ea typeface="+mn-ea"/>
                </a:rPr>
                <a:t>Q </a:t>
              </a:r>
              <a:r>
                <a:rPr lang="de-DE" sz="1100" b="1" dirty="0" smtClean="0">
                  <a:latin typeface="Tahoma" pitchFamily="34" charset="0"/>
                  <a:ea typeface="+mn-ea"/>
                </a:rPr>
                <a:t>1</a:t>
              </a:r>
            </a:p>
            <a:p>
              <a:pPr>
                <a:defRPr/>
              </a:pPr>
              <a:r>
                <a:rPr lang="de-DE" sz="1100" b="1" dirty="0" smtClean="0">
                  <a:latin typeface="Tahoma" pitchFamily="34" charset="0"/>
                  <a:ea typeface="+mn-ea"/>
                </a:rPr>
                <a:t>2015</a:t>
              </a:r>
              <a:endParaRPr lang="de-DE" sz="1100" b="1" dirty="0">
                <a:latin typeface="Tahoma" pitchFamily="34" charset="0"/>
                <a:ea typeface="+mn-ea"/>
              </a:endParaRPr>
            </a:p>
          </p:txBody>
        </p:sp>
        <p:sp>
          <p:nvSpPr>
            <p:cNvPr id="38" name="Rectangle 32"/>
            <p:cNvSpPr>
              <a:spLocks noChangeArrowheads="1"/>
            </p:cNvSpPr>
            <p:nvPr/>
          </p:nvSpPr>
          <p:spPr bwMode="auto">
            <a:xfrm>
              <a:off x="7596336" y="4365104"/>
              <a:ext cx="936104" cy="288032"/>
            </a:xfrm>
            <a:prstGeom prst="rect">
              <a:avLst/>
            </a:prstGeom>
            <a:solidFill>
              <a:srgbClr val="1B305A"/>
            </a:solidFill>
            <a:ln w="9525">
              <a:noFill/>
              <a:miter lim="800000"/>
              <a:headEnd/>
              <a:tailEnd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</p:spPr>
          <p:txBody>
            <a:bodyPr wrap="none" anchor="ctr"/>
            <a:lstStyle/>
            <a:p>
              <a:pPr>
                <a:defRPr/>
              </a:pPr>
              <a:endParaRPr lang="de-DE" sz="1100">
                <a:latin typeface="Tahoma" pitchFamily="34" charset="0"/>
                <a:ea typeface="+mn-ea"/>
              </a:endParaRPr>
            </a:p>
          </p:txBody>
        </p:sp>
        <p:sp>
          <p:nvSpPr>
            <p:cNvPr id="39" name="Rectangle 32"/>
            <p:cNvSpPr>
              <a:spLocks noChangeArrowheads="1"/>
            </p:cNvSpPr>
            <p:nvPr/>
          </p:nvSpPr>
          <p:spPr bwMode="auto">
            <a:xfrm>
              <a:off x="4716016" y="5445224"/>
              <a:ext cx="4248472" cy="288032"/>
            </a:xfrm>
            <a:prstGeom prst="rect">
              <a:avLst/>
            </a:prstGeom>
            <a:solidFill>
              <a:schemeClr val="accent3">
                <a:lumMod val="75000"/>
              </a:schemeClr>
            </a:solidFill>
            <a:ln w="9525">
              <a:noFill/>
              <a:miter lim="800000"/>
              <a:headEnd/>
              <a:tailEnd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</p:spPr>
          <p:txBody>
            <a:bodyPr wrap="none" anchor="ctr"/>
            <a:lstStyle/>
            <a:p>
              <a:pPr>
                <a:defRPr/>
              </a:pPr>
              <a:endParaRPr lang="de-DE" sz="1100" dirty="0">
                <a:latin typeface="Tahoma" pitchFamily="34" charset="0"/>
                <a:ea typeface="+mn-ea"/>
              </a:endParaRPr>
            </a:p>
          </p:txBody>
        </p:sp>
      </p:grpSp>
      <p:sp>
        <p:nvSpPr>
          <p:cNvPr id="43" name="Rectangle 2"/>
          <p:cNvSpPr>
            <a:spLocks noGrp="1" noChangeArrowheads="1"/>
          </p:cNvSpPr>
          <p:nvPr>
            <p:ph type="title"/>
          </p:nvPr>
        </p:nvSpPr>
        <p:spPr>
          <a:xfrm>
            <a:off x="1691680" y="260648"/>
            <a:ext cx="6794500" cy="711200"/>
          </a:xfrm>
        </p:spPr>
        <p:txBody>
          <a:bodyPr/>
          <a:lstStyle/>
          <a:p>
            <a:r>
              <a:rPr lang="de-DE" sz="2400" dirty="0"/>
              <a:t>Abb. 1: Ablauf des Pilotprojekts</a:t>
            </a:r>
          </a:p>
        </p:txBody>
      </p:sp>
    </p:spTree>
    <p:extLst>
      <p:ext uri="{BB962C8B-B14F-4D97-AF65-F5344CB8AC3E}">
        <p14:creationId xmlns:p14="http://schemas.microsoft.com/office/powerpoint/2010/main" val="175365867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2"/>
          <p:cNvSpPr>
            <a:spLocks noGrp="1" noChangeArrowheads="1"/>
          </p:cNvSpPr>
          <p:nvPr>
            <p:ph type="title"/>
          </p:nvPr>
        </p:nvSpPr>
        <p:spPr>
          <a:xfrm>
            <a:off x="1691680" y="260648"/>
            <a:ext cx="7452320" cy="711200"/>
          </a:xfrm>
        </p:spPr>
        <p:txBody>
          <a:bodyPr/>
          <a:lstStyle/>
          <a:p>
            <a:r>
              <a:rPr lang="de-DE" sz="2400" dirty="0"/>
              <a:t>Abb. 2: Vorgehensmodell Prozessmanagement </a:t>
            </a:r>
          </a:p>
        </p:txBody>
      </p:sp>
      <p:grpSp>
        <p:nvGrpSpPr>
          <p:cNvPr id="2" name="Gruppierung 1"/>
          <p:cNvGrpSpPr/>
          <p:nvPr/>
        </p:nvGrpSpPr>
        <p:grpSpPr>
          <a:xfrm>
            <a:off x="1115616" y="1196752"/>
            <a:ext cx="8009401" cy="5328592"/>
            <a:chOff x="1115616" y="1196752"/>
            <a:chExt cx="8009401" cy="5328592"/>
          </a:xfrm>
        </p:grpSpPr>
        <p:sp>
          <p:nvSpPr>
            <p:cNvPr id="196612" name="Rectangle 4"/>
            <p:cNvSpPr>
              <a:spLocks noChangeArrowheads="1"/>
            </p:cNvSpPr>
            <p:nvPr/>
          </p:nvSpPr>
          <p:spPr bwMode="auto">
            <a:xfrm>
              <a:off x="3667348" y="1196752"/>
              <a:ext cx="3136900" cy="1443038"/>
            </a:xfrm>
            <a:prstGeom prst="rect">
              <a:avLst/>
            </a:prstGeom>
            <a:solidFill>
              <a:srgbClr val="DDDDDD"/>
            </a:solidFill>
            <a:ln w="38100" cmpd="dbl">
              <a:noFill/>
              <a:miter lim="800000"/>
              <a:headEnd/>
              <a:tailEnd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</p:spPr>
          <p:txBody>
            <a:bodyPr wrap="none" lIns="0" tIns="0" rIns="0" bIns="0" anchor="ctr"/>
            <a:lstStyle/>
            <a:p>
              <a:pPr marL="292100" indent="-190500" eaLnBrk="0" hangingPunct="0">
                <a:lnSpc>
                  <a:spcPct val="120000"/>
                </a:lnSpc>
                <a:buFont typeface="Wingdings" pitchFamily="2" charset="2"/>
                <a:buNone/>
                <a:defRPr/>
              </a:pPr>
              <a:r>
                <a:rPr lang="de-DE" sz="1400" b="1" dirty="0">
                  <a:solidFill>
                    <a:schemeClr val="tx2">
                      <a:lumMod val="50000"/>
                      <a:lumOff val="50000"/>
                    </a:schemeClr>
                  </a:solidFill>
                  <a:latin typeface="HdM Frutiger Next Pro Medium" pitchFamily="34" charset="0"/>
                  <a:ea typeface="+mn-ea"/>
                </a:rPr>
                <a:t>I. Prozessarbeit vorbereiten</a:t>
              </a:r>
            </a:p>
            <a:p>
              <a:pPr marL="292100" indent="-190500" eaLnBrk="0" hangingPunct="0">
                <a:lnSpc>
                  <a:spcPct val="120000"/>
                </a:lnSpc>
                <a:buFont typeface="Wingdings" pitchFamily="2" charset="2"/>
                <a:buChar char=""/>
                <a:defRPr/>
              </a:pPr>
              <a:r>
                <a:rPr lang="de-DE" sz="1200" b="1" dirty="0" smtClean="0">
                  <a:latin typeface="HdM Frutiger Next Pro Medium" pitchFamily="34" charset="0"/>
                  <a:ea typeface="+mn-ea"/>
                </a:rPr>
                <a:t>Projektorganisation festlegen</a:t>
              </a:r>
              <a:endParaRPr lang="de-DE" sz="1200" b="1" dirty="0">
                <a:latin typeface="HdM Frutiger Next Pro Medium" pitchFamily="34" charset="0"/>
                <a:ea typeface="+mn-ea"/>
              </a:endParaRPr>
            </a:p>
            <a:p>
              <a:pPr marL="292100" indent="-190500" eaLnBrk="0" hangingPunct="0">
                <a:lnSpc>
                  <a:spcPct val="120000"/>
                </a:lnSpc>
                <a:buFont typeface="Wingdings" pitchFamily="2" charset="2"/>
                <a:buChar char=""/>
                <a:defRPr/>
              </a:pPr>
              <a:r>
                <a:rPr lang="de-DE" sz="1200" b="1" dirty="0">
                  <a:latin typeface="HdM Frutiger Next Pro Medium" pitchFamily="34" charset="0"/>
                  <a:ea typeface="+mn-ea"/>
                </a:rPr>
                <a:t>Rahmenbedingungen definieren</a:t>
              </a:r>
            </a:p>
            <a:p>
              <a:pPr marL="292100" indent="-190500" eaLnBrk="0" hangingPunct="0">
                <a:lnSpc>
                  <a:spcPct val="120000"/>
                </a:lnSpc>
                <a:buFont typeface="Wingdings" pitchFamily="2" charset="2"/>
                <a:buChar char=""/>
                <a:defRPr/>
              </a:pPr>
              <a:r>
                <a:rPr lang="de-DE" sz="1200" b="1" dirty="0">
                  <a:latin typeface="HdM Frutiger Next Pro Medium" pitchFamily="34" charset="0"/>
                  <a:ea typeface="+mn-ea"/>
                </a:rPr>
                <a:t>Prozesse festlegen</a:t>
              </a:r>
            </a:p>
            <a:p>
              <a:pPr marL="292100" indent="-190500" eaLnBrk="0" hangingPunct="0">
                <a:lnSpc>
                  <a:spcPct val="120000"/>
                </a:lnSpc>
                <a:buFont typeface="Wingdings" pitchFamily="2" charset="2"/>
                <a:buChar char=""/>
                <a:defRPr/>
              </a:pPr>
              <a:r>
                <a:rPr lang="de-DE" sz="1200" b="1" dirty="0">
                  <a:latin typeface="HdM Frutiger Next Pro Medium" pitchFamily="34" charset="0"/>
                  <a:ea typeface="+mn-ea"/>
                </a:rPr>
                <a:t>Prozessverantwortliche benennen</a:t>
              </a:r>
            </a:p>
            <a:p>
              <a:pPr marL="292100" indent="-190500" eaLnBrk="0" hangingPunct="0">
                <a:lnSpc>
                  <a:spcPct val="120000"/>
                </a:lnSpc>
                <a:buFont typeface="Wingdings" pitchFamily="2" charset="2"/>
                <a:buChar char=""/>
                <a:defRPr/>
              </a:pPr>
              <a:r>
                <a:rPr lang="de-DE" sz="1200" b="1" dirty="0">
                  <a:latin typeface="HdM Frutiger Next Pro Medium" pitchFamily="34" charset="0"/>
                  <a:ea typeface="+mn-ea"/>
                </a:rPr>
                <a:t>Prozessteams bilden</a:t>
              </a:r>
            </a:p>
          </p:txBody>
        </p:sp>
        <p:sp>
          <p:nvSpPr>
            <p:cNvPr id="196613" name="Rectangle 5"/>
            <p:cNvSpPr>
              <a:spLocks noChangeArrowheads="1"/>
            </p:cNvSpPr>
            <p:nvPr/>
          </p:nvSpPr>
          <p:spPr bwMode="auto">
            <a:xfrm>
              <a:off x="6028674" y="3080668"/>
              <a:ext cx="3096343" cy="1465932"/>
            </a:xfrm>
            <a:prstGeom prst="rect">
              <a:avLst/>
            </a:prstGeom>
            <a:solidFill>
              <a:srgbClr val="DDDDDD"/>
            </a:solidFill>
            <a:ln w="9525">
              <a:noFill/>
              <a:miter lim="800000"/>
              <a:headEnd/>
              <a:tailEnd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</p:spPr>
          <p:txBody>
            <a:bodyPr wrap="none" lIns="0" tIns="0" rIns="0" bIns="0" anchor="ctr"/>
            <a:lstStyle>
              <a:lvl1pPr marL="292100" indent="-190500" eaLnBrk="0" hangingPunct="0"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9pPr>
            </a:lstStyle>
            <a:p>
              <a:pPr>
                <a:lnSpc>
                  <a:spcPct val="120000"/>
                </a:lnSpc>
                <a:buFont typeface="Wingdings" charset="0"/>
                <a:buNone/>
              </a:pPr>
              <a:r>
                <a:rPr lang="de-DE" sz="1400" b="1" dirty="0">
                  <a:solidFill>
                    <a:srgbClr val="577ECC"/>
                  </a:solidFill>
                  <a:latin typeface="HdM Frutiger Next Pro Medium" charset="0"/>
                </a:rPr>
                <a:t>II. Prozesse erheben und </a:t>
              </a:r>
              <a:r>
                <a:rPr lang="de-DE" sz="1400" b="1" dirty="0" smtClean="0">
                  <a:solidFill>
                    <a:srgbClr val="577ECC"/>
                  </a:solidFill>
                  <a:latin typeface="HdM Frutiger Next Pro Medium" charset="0"/>
                </a:rPr>
                <a:t>analysieren</a:t>
              </a:r>
              <a:endParaRPr lang="de-DE" sz="1200" dirty="0">
                <a:solidFill>
                  <a:srgbClr val="577ECC"/>
                </a:solidFill>
                <a:latin typeface="HdM Frutiger Next Pro Medium" charset="0"/>
              </a:endParaRPr>
            </a:p>
            <a:p>
              <a:pPr>
                <a:lnSpc>
                  <a:spcPct val="120000"/>
                </a:lnSpc>
                <a:buFont typeface="Wingdings" charset="0"/>
                <a:buChar char=""/>
              </a:pPr>
              <a:r>
                <a:rPr lang="de-DE" sz="1200" b="1" dirty="0">
                  <a:latin typeface="HdM Frutiger Next Pro Medium" charset="0"/>
                </a:rPr>
                <a:t>Ist-Prozessablauf erheben </a:t>
              </a:r>
              <a:r>
                <a:rPr lang="de-DE" sz="1200" b="1" dirty="0" smtClean="0">
                  <a:latin typeface="HdM Frutiger Next Pro Medium" charset="0"/>
                </a:rPr>
                <a:t>und </a:t>
              </a:r>
              <a:r>
                <a:rPr lang="de-DE" sz="1200" b="1" dirty="0">
                  <a:latin typeface="HdM Frutiger Next Pro Medium" charset="0"/>
                </a:rPr>
                <a:t>darstellen</a:t>
              </a:r>
            </a:p>
            <a:p>
              <a:pPr>
                <a:lnSpc>
                  <a:spcPct val="120000"/>
                </a:lnSpc>
                <a:buFont typeface="Wingdings" charset="0"/>
                <a:buChar char=""/>
              </a:pPr>
              <a:r>
                <a:rPr lang="de-DE" sz="1200" b="1" dirty="0" smtClean="0">
                  <a:latin typeface="HdM Frutiger Next Pro Medium" charset="0"/>
                </a:rPr>
                <a:t>Prozessanalyse </a:t>
              </a:r>
              <a:r>
                <a:rPr lang="de-DE" sz="1200" b="1" dirty="0">
                  <a:latin typeface="HdM Frutiger Next Pro Medium" charset="0"/>
                </a:rPr>
                <a:t>/ </a:t>
              </a:r>
              <a:r>
                <a:rPr lang="de-DE" sz="1200" b="1" dirty="0" smtClean="0">
                  <a:latin typeface="HdM Frutiger Next Pro Medium" charset="0"/>
                </a:rPr>
                <a:t>Schwachstellenanalyse </a:t>
              </a:r>
              <a:r>
                <a:rPr lang="de-DE" sz="1200" b="1" smtClean="0">
                  <a:latin typeface="HdM Frutiger Next Pro Medium" charset="0"/>
                </a:rPr>
                <a:t/>
              </a:r>
              <a:br>
                <a:rPr lang="de-DE" sz="1200" b="1" smtClean="0">
                  <a:latin typeface="HdM Frutiger Next Pro Medium" charset="0"/>
                </a:rPr>
              </a:br>
              <a:r>
                <a:rPr lang="de-DE" sz="1200" b="1" smtClean="0">
                  <a:latin typeface="HdM Frutiger Next Pro Medium" charset="0"/>
                </a:rPr>
                <a:t>durchführen</a:t>
              </a:r>
              <a:endParaRPr lang="de-DE" sz="1200" b="1" dirty="0">
                <a:latin typeface="HdM Frutiger Next Pro Medium" charset="0"/>
              </a:endParaRPr>
            </a:p>
            <a:p>
              <a:pPr>
                <a:lnSpc>
                  <a:spcPct val="120000"/>
                </a:lnSpc>
                <a:buFont typeface="Wingdings" charset="0"/>
                <a:buChar char=""/>
              </a:pPr>
              <a:endParaRPr lang="de-DE" sz="1200" dirty="0">
                <a:latin typeface="HdM Frutiger Next Pro Medium" charset="0"/>
              </a:endParaRPr>
            </a:p>
          </p:txBody>
        </p:sp>
        <p:sp>
          <p:nvSpPr>
            <p:cNvPr id="196614" name="Rectangle 6"/>
            <p:cNvSpPr>
              <a:spLocks noChangeArrowheads="1"/>
            </p:cNvSpPr>
            <p:nvPr/>
          </p:nvSpPr>
          <p:spPr bwMode="auto">
            <a:xfrm>
              <a:off x="3671889" y="5073228"/>
              <a:ext cx="3132360" cy="1452116"/>
            </a:xfrm>
            <a:prstGeom prst="rect">
              <a:avLst/>
            </a:prstGeom>
            <a:solidFill>
              <a:srgbClr val="DDDDDD"/>
            </a:solidFill>
            <a:ln w="9525">
              <a:noFill/>
              <a:miter lim="800000"/>
              <a:headEnd/>
              <a:tailEnd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</p:spPr>
          <p:txBody>
            <a:bodyPr wrap="none" lIns="0" tIns="0" rIns="0" bIns="0" anchor="ctr"/>
            <a:lstStyle/>
            <a:p>
              <a:pPr marL="292100" indent="-190500" eaLnBrk="0" hangingPunct="0">
                <a:lnSpc>
                  <a:spcPct val="120000"/>
                </a:lnSpc>
                <a:buFont typeface="Wingdings" pitchFamily="2" charset="2"/>
                <a:buNone/>
                <a:defRPr/>
              </a:pPr>
              <a:r>
                <a:rPr lang="de-DE" sz="1400" b="1" dirty="0">
                  <a:solidFill>
                    <a:srgbClr val="577ECC"/>
                  </a:solidFill>
                  <a:latin typeface="HdM Frutiger Next Pro Medium" pitchFamily="34" charset="0"/>
                  <a:ea typeface="+mn-ea"/>
                </a:rPr>
                <a:t>III. </a:t>
              </a:r>
              <a:r>
                <a:rPr lang="de-DE" sz="1400" b="1" dirty="0" smtClean="0">
                  <a:solidFill>
                    <a:srgbClr val="577ECC"/>
                  </a:solidFill>
                  <a:latin typeface="HdM Frutiger Next Pro Medium" pitchFamily="34" charset="0"/>
                  <a:ea typeface="+mn-ea"/>
                </a:rPr>
                <a:t>Prozessgestaltung</a:t>
              </a:r>
            </a:p>
            <a:p>
              <a:pPr marL="292100" indent="-190500" eaLnBrk="0" hangingPunct="0">
                <a:lnSpc>
                  <a:spcPct val="120000"/>
                </a:lnSpc>
                <a:buFont typeface="Arial"/>
                <a:buChar char="•"/>
                <a:defRPr/>
              </a:pPr>
              <a:r>
                <a:rPr lang="de-DE" sz="1200" b="1" dirty="0" smtClean="0">
                  <a:latin typeface="HdM Frutiger Next Pro Medium" pitchFamily="34" charset="0"/>
                  <a:ea typeface="+mn-ea"/>
                </a:rPr>
                <a:t>Analyse </a:t>
              </a:r>
              <a:r>
                <a:rPr lang="de-DE" sz="1200" b="1" dirty="0">
                  <a:latin typeface="HdM Frutiger Next Pro Medium" pitchFamily="34" charset="0"/>
                  <a:ea typeface="+mn-ea"/>
                </a:rPr>
                <a:t>bewerten</a:t>
              </a:r>
            </a:p>
            <a:p>
              <a:pPr marL="292100" indent="-190500" eaLnBrk="0" hangingPunct="0">
                <a:lnSpc>
                  <a:spcPct val="120000"/>
                </a:lnSpc>
                <a:buFont typeface="Wingdings" pitchFamily="2" charset="2"/>
                <a:buChar char=""/>
                <a:defRPr/>
              </a:pPr>
              <a:r>
                <a:rPr lang="de-DE" sz="1200" b="1" dirty="0">
                  <a:latin typeface="HdM Frutiger Next Pro Medium" pitchFamily="34" charset="0"/>
                  <a:ea typeface="+mn-ea"/>
                </a:rPr>
                <a:t>Schwachstellen beseitigen</a:t>
              </a:r>
            </a:p>
            <a:p>
              <a:pPr marL="292100" indent="-190500" eaLnBrk="0" hangingPunct="0">
                <a:lnSpc>
                  <a:spcPct val="120000"/>
                </a:lnSpc>
                <a:buFont typeface="Wingdings" pitchFamily="2" charset="2"/>
                <a:buChar char=""/>
                <a:defRPr/>
              </a:pPr>
              <a:r>
                <a:rPr lang="de-DE" sz="1200" b="1" dirty="0">
                  <a:latin typeface="HdM Frutiger Next Pro Medium" pitchFamily="34" charset="0"/>
                  <a:ea typeface="+mn-ea"/>
                </a:rPr>
                <a:t>Schnittstellen optimieren</a:t>
              </a:r>
            </a:p>
            <a:p>
              <a:pPr marL="292100" indent="-190500" eaLnBrk="0" hangingPunct="0">
                <a:lnSpc>
                  <a:spcPct val="120000"/>
                </a:lnSpc>
                <a:buFont typeface="Wingdings" pitchFamily="2" charset="2"/>
                <a:buChar char=""/>
                <a:defRPr/>
              </a:pPr>
              <a:r>
                <a:rPr lang="de-DE" sz="1200" b="1" dirty="0">
                  <a:latin typeface="HdM Frutiger Next Pro Medium" pitchFamily="34" charset="0"/>
                  <a:ea typeface="+mn-ea"/>
                </a:rPr>
                <a:t>Soll-Prozess </a:t>
              </a:r>
              <a:r>
                <a:rPr lang="de-DE" sz="1200" b="1" dirty="0" smtClean="0">
                  <a:latin typeface="HdM Frutiger Next Pro Medium" pitchFamily="34" charset="0"/>
                  <a:ea typeface="+mn-ea"/>
                </a:rPr>
                <a:t>entwickeln und abstimmen</a:t>
              </a:r>
            </a:p>
            <a:p>
              <a:pPr marL="101600" eaLnBrk="0" hangingPunct="0">
                <a:lnSpc>
                  <a:spcPct val="120000"/>
                </a:lnSpc>
                <a:defRPr/>
              </a:pPr>
              <a:endParaRPr lang="de-DE" sz="1200" b="1" dirty="0">
                <a:latin typeface="HdM Frutiger Next Pro Medium" pitchFamily="34" charset="0"/>
                <a:ea typeface="+mn-ea"/>
              </a:endParaRPr>
            </a:p>
          </p:txBody>
        </p:sp>
        <p:sp>
          <p:nvSpPr>
            <p:cNvPr id="196615" name="Rectangle 7"/>
            <p:cNvSpPr>
              <a:spLocks noChangeArrowheads="1"/>
            </p:cNvSpPr>
            <p:nvPr/>
          </p:nvSpPr>
          <p:spPr bwMode="auto">
            <a:xfrm>
              <a:off x="1115616" y="3074360"/>
              <a:ext cx="3096344" cy="1465932"/>
            </a:xfrm>
            <a:prstGeom prst="rect">
              <a:avLst/>
            </a:prstGeom>
            <a:solidFill>
              <a:srgbClr val="DDDDDD"/>
            </a:solidFill>
            <a:ln w="9525">
              <a:noFill/>
              <a:miter lim="800000"/>
              <a:headEnd/>
              <a:tailEnd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</p:spPr>
          <p:txBody>
            <a:bodyPr wrap="none" lIns="0" tIns="0" rIns="0" bIns="0" anchor="ctr"/>
            <a:lstStyle>
              <a:lvl1pPr marL="292100" indent="-190500" eaLnBrk="0" hangingPunct="0"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9pPr>
            </a:lstStyle>
            <a:p>
              <a:pPr>
                <a:lnSpc>
                  <a:spcPct val="120000"/>
                </a:lnSpc>
                <a:buFont typeface="Wingdings" charset="0"/>
                <a:buNone/>
              </a:pPr>
              <a:r>
                <a:rPr lang="de-DE" sz="1400" b="1" dirty="0">
                  <a:solidFill>
                    <a:srgbClr val="577ECC"/>
                  </a:solidFill>
                  <a:latin typeface="HdM Frutiger Next Pro Medium" charset="0"/>
                </a:rPr>
                <a:t>IV. Umsetzung und Controlling</a:t>
              </a:r>
              <a:endParaRPr lang="de-DE" sz="1200" dirty="0">
                <a:solidFill>
                  <a:srgbClr val="577ECC"/>
                </a:solidFill>
                <a:latin typeface="HdM Frutiger Next Pro Medium" charset="0"/>
              </a:endParaRPr>
            </a:p>
            <a:p>
              <a:pPr>
                <a:lnSpc>
                  <a:spcPct val="120000"/>
                </a:lnSpc>
                <a:buFont typeface="Wingdings" charset="0"/>
                <a:buChar char=""/>
              </a:pPr>
              <a:r>
                <a:rPr lang="de-DE" sz="1200" b="1" dirty="0">
                  <a:latin typeface="HdM Frutiger Next Pro Medium" charset="0"/>
                </a:rPr>
                <a:t>Implementierung des Soll-Prozesses </a:t>
              </a:r>
              <a:r>
                <a:rPr lang="de-DE" sz="1200" b="1" dirty="0" smtClean="0">
                  <a:latin typeface="HdM Frutiger Next Pro Medium" charset="0"/>
                </a:rPr>
                <a:t/>
              </a:r>
              <a:br>
                <a:rPr lang="de-DE" sz="1200" b="1" dirty="0" smtClean="0">
                  <a:latin typeface="HdM Frutiger Next Pro Medium" charset="0"/>
                </a:rPr>
              </a:br>
              <a:r>
                <a:rPr lang="de-DE" sz="1200" b="1" dirty="0" smtClean="0">
                  <a:latin typeface="HdM Frutiger Next Pro Medium" charset="0"/>
                </a:rPr>
                <a:t>planen und begleiten</a:t>
              </a:r>
            </a:p>
            <a:p>
              <a:pPr>
                <a:lnSpc>
                  <a:spcPct val="120000"/>
                </a:lnSpc>
                <a:buFont typeface="Wingdings" charset="0"/>
                <a:buChar char=""/>
              </a:pPr>
              <a:r>
                <a:rPr lang="de-DE" sz="1200" b="1" dirty="0" smtClean="0">
                  <a:latin typeface="HdM Frutiger Next Pro Medium" charset="0"/>
                </a:rPr>
                <a:t>Ergebnisse evaluieren</a:t>
              </a:r>
              <a:endParaRPr lang="de-DE" sz="1200" b="1" dirty="0">
                <a:latin typeface="HdM Frutiger Next Pro Medium" charset="0"/>
              </a:endParaRPr>
            </a:p>
            <a:p>
              <a:pPr>
                <a:lnSpc>
                  <a:spcPct val="120000"/>
                </a:lnSpc>
                <a:buFont typeface="Wingdings" charset="0"/>
                <a:buChar char=""/>
              </a:pPr>
              <a:r>
                <a:rPr lang="de-DE" sz="1200" b="1" dirty="0" smtClean="0">
                  <a:latin typeface="HdM Frutiger Next Pro Medium" charset="0"/>
                </a:rPr>
                <a:t>Aufbauorganisation überprüfen</a:t>
              </a:r>
              <a:endParaRPr lang="de-DE" sz="1200" b="1" dirty="0">
                <a:latin typeface="HdM Frutiger Next Pro Medium" charset="0"/>
              </a:endParaRPr>
            </a:p>
          </p:txBody>
        </p:sp>
        <p:cxnSp>
          <p:nvCxnSpPr>
            <p:cNvPr id="10" name="Gekrümmte Verbindung 9"/>
            <p:cNvCxnSpPr>
              <a:stCxn id="196612" idx="3"/>
              <a:endCxn id="196613" idx="0"/>
            </p:cNvCxnSpPr>
            <p:nvPr/>
          </p:nvCxnSpPr>
          <p:spPr bwMode="auto">
            <a:xfrm>
              <a:off x="6804248" y="1918271"/>
              <a:ext cx="772598" cy="1162397"/>
            </a:xfrm>
            <a:prstGeom prst="curvedConnector2">
              <a:avLst/>
            </a:prstGeom>
            <a:ln w="57150" cmpd="sng">
              <a:headEnd type="none" w="med" len="med"/>
              <a:tailEnd type="triangle" w="med" len="med"/>
            </a:ln>
            <a:extLst/>
          </p:spPr>
          <p:style>
            <a:lnRef idx="3">
              <a:schemeClr val="accent6"/>
            </a:lnRef>
            <a:fillRef idx="0">
              <a:schemeClr val="accent6"/>
            </a:fillRef>
            <a:effectRef idx="2">
              <a:schemeClr val="accent6"/>
            </a:effectRef>
            <a:fontRef idx="minor">
              <a:schemeClr val="tx1"/>
            </a:fontRef>
          </p:style>
        </p:cxnSp>
        <p:cxnSp>
          <p:nvCxnSpPr>
            <p:cNvPr id="17" name="Gekrümmte Verbindung 16"/>
            <p:cNvCxnSpPr>
              <a:endCxn id="196614" idx="3"/>
            </p:cNvCxnSpPr>
            <p:nvPr/>
          </p:nvCxnSpPr>
          <p:spPr bwMode="auto">
            <a:xfrm rot="5400000">
              <a:off x="6681503" y="4703874"/>
              <a:ext cx="1218158" cy="972666"/>
            </a:xfrm>
            <a:prstGeom prst="curvedConnector2">
              <a:avLst/>
            </a:prstGeom>
            <a:ln w="57150" cmpd="sng">
              <a:headEnd type="none" w="med" len="med"/>
              <a:tailEnd type="triangle" w="med" len="med"/>
            </a:ln>
            <a:extLst/>
          </p:spPr>
          <p:style>
            <a:lnRef idx="3">
              <a:schemeClr val="accent6"/>
            </a:lnRef>
            <a:fillRef idx="0">
              <a:schemeClr val="accent6"/>
            </a:fillRef>
            <a:effectRef idx="2">
              <a:schemeClr val="accent6"/>
            </a:effectRef>
            <a:fontRef idx="minor">
              <a:schemeClr val="tx1"/>
            </a:fontRef>
          </p:style>
        </p:cxnSp>
        <p:cxnSp>
          <p:nvCxnSpPr>
            <p:cNvPr id="19" name="Gekrümmte Verbindung 18"/>
            <p:cNvCxnSpPr>
              <a:stCxn id="196614" idx="1"/>
              <a:endCxn id="196615" idx="2"/>
            </p:cNvCxnSpPr>
            <p:nvPr/>
          </p:nvCxnSpPr>
          <p:spPr bwMode="auto">
            <a:xfrm rot="10800000">
              <a:off x="2663789" y="4540292"/>
              <a:ext cx="1008101" cy="1258994"/>
            </a:xfrm>
            <a:prstGeom prst="curvedConnector2">
              <a:avLst/>
            </a:prstGeom>
            <a:ln w="57150" cmpd="sng">
              <a:headEnd type="none" w="med" len="med"/>
              <a:tailEnd type="triangle" w="med" len="med"/>
            </a:ln>
            <a:extLst/>
          </p:spPr>
          <p:style>
            <a:lnRef idx="3">
              <a:schemeClr val="accent6"/>
            </a:lnRef>
            <a:fillRef idx="0">
              <a:schemeClr val="accent6"/>
            </a:fillRef>
            <a:effectRef idx="2">
              <a:schemeClr val="accent6"/>
            </a:effectRef>
            <a:fontRef idx="minor">
              <a:schemeClr val="tx1"/>
            </a:fontRef>
          </p:style>
        </p:cxnSp>
        <p:cxnSp>
          <p:nvCxnSpPr>
            <p:cNvPr id="21" name="Gekrümmte Verbindung 20"/>
            <p:cNvCxnSpPr>
              <a:stCxn id="196615" idx="0"/>
              <a:endCxn id="196612" idx="1"/>
            </p:cNvCxnSpPr>
            <p:nvPr/>
          </p:nvCxnSpPr>
          <p:spPr bwMode="auto">
            <a:xfrm rot="5400000" flipH="1" flipV="1">
              <a:off x="2587524" y="1994536"/>
              <a:ext cx="1156089" cy="1003560"/>
            </a:xfrm>
            <a:prstGeom prst="curvedConnector2">
              <a:avLst/>
            </a:prstGeom>
            <a:ln w="57150" cmpd="sng">
              <a:headEnd type="none" w="med" len="med"/>
              <a:tailEnd type="triangle" w="med" len="med"/>
            </a:ln>
            <a:extLst/>
          </p:spPr>
          <p:style>
            <a:lnRef idx="3">
              <a:schemeClr val="accent6"/>
            </a:lnRef>
            <a:fillRef idx="0">
              <a:schemeClr val="accent6"/>
            </a:fillRef>
            <a:effectRef idx="2">
              <a:schemeClr val="accent6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42874944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xmlns:p14="http://schemas.microsoft.com/office/powerpoint/2010/main" spd="slow" advClick="0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846" name="Rectangle 38"/>
          <p:cNvSpPr>
            <a:spLocks noChangeArrowheads="1"/>
          </p:cNvSpPr>
          <p:nvPr/>
        </p:nvSpPr>
        <p:spPr bwMode="auto">
          <a:xfrm>
            <a:off x="2374850" y="1665288"/>
            <a:ext cx="5797550" cy="4032250"/>
          </a:xfrm>
          <a:prstGeom prst="rect">
            <a:avLst/>
          </a:prstGeom>
          <a:solidFill>
            <a:srgbClr val="969696"/>
          </a:solidFill>
          <a:ln w="9525" algn="ctr">
            <a:noFill/>
            <a:miter lim="800000"/>
            <a:headEnd/>
            <a:tailEnd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none" anchor="ctr"/>
          <a:lstStyle/>
          <a:p>
            <a:pPr>
              <a:defRPr/>
            </a:pPr>
            <a:endParaRPr lang="de-DE">
              <a:latin typeface="HdM Frutiger Next Pro Medium" pitchFamily="34" charset="0"/>
              <a:ea typeface="+mn-ea"/>
            </a:endParaRPr>
          </a:p>
        </p:txBody>
      </p:sp>
      <p:sp>
        <p:nvSpPr>
          <p:cNvPr id="19462" name="Rectangle 2"/>
          <p:cNvSpPr>
            <a:spLocks noGrp="1" noChangeArrowheads="1"/>
          </p:cNvSpPr>
          <p:nvPr>
            <p:ph type="title"/>
          </p:nvPr>
        </p:nvSpPr>
        <p:spPr>
          <a:xfrm>
            <a:off x="1663031" y="260648"/>
            <a:ext cx="6794500" cy="711200"/>
          </a:xfrm>
        </p:spPr>
        <p:txBody>
          <a:bodyPr/>
          <a:lstStyle/>
          <a:p>
            <a:r>
              <a:rPr lang="de-DE" sz="2400" dirty="0"/>
              <a:t>Abb. 3: Generische Prozesslandkarte einer Organisation</a:t>
            </a:r>
          </a:p>
        </p:txBody>
      </p:sp>
      <p:grpSp>
        <p:nvGrpSpPr>
          <p:cNvPr id="2" name="Group 30"/>
          <p:cNvGrpSpPr>
            <a:grpSpLocks/>
          </p:cNvGrpSpPr>
          <p:nvPr/>
        </p:nvGrpSpPr>
        <p:grpSpPr bwMode="auto">
          <a:xfrm>
            <a:off x="2806650" y="3195638"/>
            <a:ext cx="5256212" cy="1368425"/>
            <a:chOff x="1519" y="2126"/>
            <a:chExt cx="3311" cy="862"/>
          </a:xfrm>
        </p:grpSpPr>
        <p:sp>
          <p:nvSpPr>
            <p:cNvPr id="19510" name="AutoShape 7"/>
            <p:cNvSpPr>
              <a:spLocks noChangeArrowheads="1"/>
            </p:cNvSpPr>
            <p:nvPr/>
          </p:nvSpPr>
          <p:spPr bwMode="auto">
            <a:xfrm>
              <a:off x="1519" y="2126"/>
              <a:ext cx="3311" cy="862"/>
            </a:xfrm>
            <a:prstGeom prst="homePlate">
              <a:avLst>
                <a:gd name="adj" fmla="val 96027"/>
              </a:avLst>
            </a:prstGeom>
            <a:solidFill>
              <a:schemeClr val="tx1">
                <a:lumMod val="90000"/>
                <a:lumOff val="10000"/>
              </a:schemeClr>
            </a:solidFill>
            <a:ln w="9525" algn="ctr">
              <a:noFill/>
              <a:miter lim="800000"/>
              <a:headEnd/>
              <a:tailEnd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</p:spPr>
          <p:txBody>
            <a:bodyPr wrap="none" anchor="ctr"/>
            <a:lstStyle/>
            <a:p>
              <a:pPr>
                <a:defRPr/>
              </a:pPr>
              <a:endParaRPr lang="de-DE">
                <a:latin typeface="HdM Frutiger Next Pro Medium" pitchFamily="34" charset="0"/>
                <a:ea typeface="+mn-ea"/>
              </a:endParaRPr>
            </a:p>
          </p:txBody>
        </p:sp>
        <p:sp>
          <p:nvSpPr>
            <p:cNvPr id="18467" name="AutoShape 4"/>
            <p:cNvSpPr>
              <a:spLocks noChangeArrowheads="1"/>
            </p:cNvSpPr>
            <p:nvPr/>
          </p:nvSpPr>
          <p:spPr bwMode="auto">
            <a:xfrm>
              <a:off x="1678" y="2205"/>
              <a:ext cx="2517" cy="204"/>
            </a:xfrm>
            <a:prstGeom prst="homePlate">
              <a:avLst>
                <a:gd name="adj" fmla="val 308456"/>
              </a:avLst>
            </a:prstGeom>
            <a:solidFill>
              <a:srgbClr val="DDDDDD"/>
            </a:solidFill>
            <a:ln w="9525">
              <a:noFill/>
              <a:miter lim="800000"/>
              <a:headEnd/>
              <a:tailEnd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</p:spPr>
          <p:txBody>
            <a:bodyPr wrap="none" anchor="ctr"/>
            <a:lstStyle/>
            <a:p>
              <a:pPr>
                <a:defRPr/>
              </a:pPr>
              <a:r>
                <a:rPr lang="de-DE">
                  <a:latin typeface="HdM Frutiger Next Pro Medium" pitchFamily="34" charset="0"/>
                  <a:ea typeface="+mn-ea"/>
                </a:rPr>
                <a:t>Kernprozess 1</a:t>
              </a:r>
            </a:p>
          </p:txBody>
        </p:sp>
        <p:sp>
          <p:nvSpPr>
            <p:cNvPr id="18468" name="AutoShape 5"/>
            <p:cNvSpPr>
              <a:spLocks noChangeArrowheads="1"/>
            </p:cNvSpPr>
            <p:nvPr/>
          </p:nvSpPr>
          <p:spPr bwMode="auto">
            <a:xfrm>
              <a:off x="1678" y="2455"/>
              <a:ext cx="2517" cy="204"/>
            </a:xfrm>
            <a:prstGeom prst="homePlate">
              <a:avLst>
                <a:gd name="adj" fmla="val 308456"/>
              </a:avLst>
            </a:prstGeom>
            <a:solidFill>
              <a:srgbClr val="DDDDDD"/>
            </a:solidFill>
            <a:ln w="9525">
              <a:noFill/>
              <a:miter lim="800000"/>
              <a:headEnd/>
              <a:tailEnd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</p:spPr>
          <p:txBody>
            <a:bodyPr wrap="none" anchor="ctr"/>
            <a:lstStyle/>
            <a:p>
              <a:pPr>
                <a:defRPr/>
              </a:pPr>
              <a:r>
                <a:rPr lang="de-DE">
                  <a:latin typeface="HdM Frutiger Next Pro Medium" pitchFamily="34" charset="0"/>
                  <a:ea typeface="+mn-ea"/>
                </a:rPr>
                <a:t>Kernprozess 2</a:t>
              </a:r>
            </a:p>
          </p:txBody>
        </p:sp>
        <p:sp>
          <p:nvSpPr>
            <p:cNvPr id="18469" name="AutoShape 6"/>
            <p:cNvSpPr>
              <a:spLocks noChangeArrowheads="1"/>
            </p:cNvSpPr>
            <p:nvPr/>
          </p:nvSpPr>
          <p:spPr bwMode="auto">
            <a:xfrm>
              <a:off x="1678" y="2704"/>
              <a:ext cx="2517" cy="204"/>
            </a:xfrm>
            <a:prstGeom prst="homePlate">
              <a:avLst>
                <a:gd name="adj" fmla="val 308456"/>
              </a:avLst>
            </a:prstGeom>
            <a:solidFill>
              <a:srgbClr val="DDDDDD"/>
            </a:solidFill>
            <a:ln w="9525">
              <a:noFill/>
              <a:miter lim="800000"/>
              <a:headEnd/>
              <a:tailEnd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</p:spPr>
          <p:txBody>
            <a:bodyPr wrap="none" anchor="ctr"/>
            <a:lstStyle/>
            <a:p>
              <a:pPr>
                <a:defRPr/>
              </a:pPr>
              <a:r>
                <a:rPr lang="de-DE">
                  <a:latin typeface="HdM Frutiger Next Pro Medium" pitchFamily="34" charset="0"/>
                  <a:ea typeface="+mn-ea"/>
                </a:rPr>
                <a:t>Kernprozess n</a:t>
              </a:r>
            </a:p>
          </p:txBody>
        </p:sp>
      </p:grpSp>
      <p:grpSp>
        <p:nvGrpSpPr>
          <p:cNvPr id="3" name="Group 41"/>
          <p:cNvGrpSpPr>
            <a:grpSpLocks/>
          </p:cNvGrpSpPr>
          <p:nvPr/>
        </p:nvGrpSpPr>
        <p:grpSpPr bwMode="auto">
          <a:xfrm>
            <a:off x="2806650" y="1928813"/>
            <a:ext cx="4948237" cy="960437"/>
            <a:chOff x="1383" y="1373"/>
            <a:chExt cx="3117" cy="560"/>
          </a:xfrm>
        </p:grpSpPr>
        <p:sp>
          <p:nvSpPr>
            <p:cNvPr id="19494" name="Rectangle 8"/>
            <p:cNvSpPr>
              <a:spLocks noChangeArrowheads="1"/>
            </p:cNvSpPr>
            <p:nvPr/>
          </p:nvSpPr>
          <p:spPr bwMode="auto">
            <a:xfrm>
              <a:off x="1383" y="1373"/>
              <a:ext cx="3117" cy="560"/>
            </a:xfrm>
            <a:prstGeom prst="rect">
              <a:avLst/>
            </a:prstGeom>
            <a:solidFill>
              <a:srgbClr val="DDDD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r>
                <a:rPr lang="de-DE">
                  <a:latin typeface="HdM Frutiger Next Pro Medium" charset="0"/>
                </a:rPr>
                <a:t>Management-Prozesse</a:t>
              </a:r>
            </a:p>
            <a:p>
              <a:endParaRPr lang="de-DE">
                <a:latin typeface="HdM Frutiger Next Pro Medium" charset="0"/>
              </a:endParaRPr>
            </a:p>
            <a:p>
              <a:endParaRPr lang="de-DE">
                <a:latin typeface="HdM Frutiger Next Pro Medium" charset="0"/>
              </a:endParaRPr>
            </a:p>
          </p:txBody>
        </p:sp>
        <p:sp>
          <p:nvSpPr>
            <p:cNvPr id="18461" name="AutoShape 10"/>
            <p:cNvSpPr>
              <a:spLocks noChangeArrowheads="1"/>
            </p:cNvSpPr>
            <p:nvPr/>
          </p:nvSpPr>
          <p:spPr bwMode="auto">
            <a:xfrm rot="5400000">
              <a:off x="1554" y="1649"/>
              <a:ext cx="272" cy="295"/>
            </a:xfrm>
            <a:prstGeom prst="homePlate">
              <a:avLst>
                <a:gd name="adj" fmla="val 25000"/>
              </a:avLst>
            </a:prstGeom>
            <a:solidFill>
              <a:srgbClr val="FFFFCC"/>
            </a:solidFill>
            <a:ln w="9525" algn="ctr">
              <a:noFill/>
              <a:miter lim="800000"/>
              <a:headEnd/>
              <a:tailEnd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</p:spPr>
          <p:txBody>
            <a:bodyPr wrap="none" anchor="ctr"/>
            <a:lstStyle/>
            <a:p>
              <a:pPr>
                <a:defRPr/>
              </a:pPr>
              <a:endParaRPr lang="de-DE">
                <a:latin typeface="HdM Frutiger Next Pro Medium" pitchFamily="34" charset="0"/>
                <a:ea typeface="+mn-ea"/>
              </a:endParaRPr>
            </a:p>
          </p:txBody>
        </p:sp>
        <p:sp>
          <p:nvSpPr>
            <p:cNvPr id="18462" name="AutoShape 11"/>
            <p:cNvSpPr>
              <a:spLocks noChangeArrowheads="1"/>
            </p:cNvSpPr>
            <p:nvPr/>
          </p:nvSpPr>
          <p:spPr bwMode="auto">
            <a:xfrm rot="5400000">
              <a:off x="2191" y="1649"/>
              <a:ext cx="272" cy="295"/>
            </a:xfrm>
            <a:prstGeom prst="homePlate">
              <a:avLst>
                <a:gd name="adj" fmla="val 25000"/>
              </a:avLst>
            </a:prstGeom>
            <a:solidFill>
              <a:srgbClr val="FFFFCC"/>
            </a:solidFill>
            <a:ln w="9525" algn="ctr">
              <a:noFill/>
              <a:miter lim="800000"/>
              <a:headEnd/>
              <a:tailEnd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</p:spPr>
          <p:txBody>
            <a:bodyPr wrap="none" anchor="ctr"/>
            <a:lstStyle/>
            <a:p>
              <a:pPr>
                <a:defRPr/>
              </a:pPr>
              <a:endParaRPr lang="de-DE">
                <a:latin typeface="HdM Frutiger Next Pro Medium" pitchFamily="34" charset="0"/>
                <a:ea typeface="+mn-ea"/>
              </a:endParaRPr>
            </a:p>
          </p:txBody>
        </p:sp>
        <p:sp>
          <p:nvSpPr>
            <p:cNvPr id="18463" name="AutoShape 12"/>
            <p:cNvSpPr>
              <a:spLocks noChangeArrowheads="1"/>
            </p:cNvSpPr>
            <p:nvPr/>
          </p:nvSpPr>
          <p:spPr bwMode="auto">
            <a:xfrm rot="5400000">
              <a:off x="2829" y="1649"/>
              <a:ext cx="272" cy="295"/>
            </a:xfrm>
            <a:prstGeom prst="homePlate">
              <a:avLst>
                <a:gd name="adj" fmla="val 25000"/>
              </a:avLst>
            </a:prstGeom>
            <a:solidFill>
              <a:srgbClr val="FFFFCC"/>
            </a:solidFill>
            <a:ln w="9525" algn="ctr">
              <a:noFill/>
              <a:miter lim="800000"/>
              <a:headEnd/>
              <a:tailEnd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</p:spPr>
          <p:txBody>
            <a:bodyPr wrap="none" anchor="ctr"/>
            <a:lstStyle/>
            <a:p>
              <a:pPr>
                <a:defRPr/>
              </a:pPr>
              <a:endParaRPr lang="de-DE">
                <a:latin typeface="HdM Frutiger Next Pro Medium" pitchFamily="34" charset="0"/>
                <a:ea typeface="+mn-ea"/>
              </a:endParaRPr>
            </a:p>
          </p:txBody>
        </p:sp>
        <p:sp>
          <p:nvSpPr>
            <p:cNvPr id="18464" name="AutoShape 13"/>
            <p:cNvSpPr>
              <a:spLocks noChangeArrowheads="1"/>
            </p:cNvSpPr>
            <p:nvPr/>
          </p:nvSpPr>
          <p:spPr bwMode="auto">
            <a:xfrm rot="5400000">
              <a:off x="3467" y="1649"/>
              <a:ext cx="272" cy="295"/>
            </a:xfrm>
            <a:prstGeom prst="homePlate">
              <a:avLst>
                <a:gd name="adj" fmla="val 25000"/>
              </a:avLst>
            </a:prstGeom>
            <a:solidFill>
              <a:srgbClr val="FFFFCC"/>
            </a:solidFill>
            <a:ln w="9525" algn="ctr">
              <a:noFill/>
              <a:miter lim="800000"/>
              <a:headEnd/>
              <a:tailEnd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</p:spPr>
          <p:txBody>
            <a:bodyPr wrap="none" anchor="ctr"/>
            <a:lstStyle/>
            <a:p>
              <a:pPr>
                <a:defRPr/>
              </a:pPr>
              <a:endParaRPr lang="de-DE">
                <a:latin typeface="HdM Frutiger Next Pro Medium" pitchFamily="34" charset="0"/>
                <a:ea typeface="+mn-ea"/>
              </a:endParaRPr>
            </a:p>
          </p:txBody>
        </p:sp>
        <p:sp>
          <p:nvSpPr>
            <p:cNvPr id="18465" name="AutoShape 14"/>
            <p:cNvSpPr>
              <a:spLocks noChangeArrowheads="1"/>
            </p:cNvSpPr>
            <p:nvPr/>
          </p:nvSpPr>
          <p:spPr bwMode="auto">
            <a:xfrm rot="5400000">
              <a:off x="4105" y="1649"/>
              <a:ext cx="272" cy="295"/>
            </a:xfrm>
            <a:prstGeom prst="homePlate">
              <a:avLst>
                <a:gd name="adj" fmla="val 25000"/>
              </a:avLst>
            </a:prstGeom>
            <a:solidFill>
              <a:srgbClr val="FFFFCC"/>
            </a:solidFill>
            <a:ln w="9525" algn="ctr">
              <a:noFill/>
              <a:miter lim="800000"/>
              <a:headEnd/>
              <a:tailEnd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</p:spPr>
          <p:txBody>
            <a:bodyPr wrap="none" anchor="ctr"/>
            <a:lstStyle/>
            <a:p>
              <a:pPr>
                <a:defRPr/>
              </a:pPr>
              <a:endParaRPr lang="de-DE">
                <a:latin typeface="HdM Frutiger Next Pro Medium" pitchFamily="34" charset="0"/>
                <a:ea typeface="+mn-ea"/>
              </a:endParaRPr>
            </a:p>
          </p:txBody>
        </p:sp>
      </p:grpSp>
      <p:grpSp>
        <p:nvGrpSpPr>
          <p:cNvPr id="4" name="Group 28"/>
          <p:cNvGrpSpPr>
            <a:grpSpLocks/>
          </p:cNvGrpSpPr>
          <p:nvPr/>
        </p:nvGrpSpPr>
        <p:grpSpPr bwMode="auto">
          <a:xfrm>
            <a:off x="2806650" y="4714875"/>
            <a:ext cx="5040312" cy="982663"/>
            <a:chOff x="1542" y="3181"/>
            <a:chExt cx="3175" cy="521"/>
          </a:xfrm>
        </p:grpSpPr>
        <p:sp>
          <p:nvSpPr>
            <p:cNvPr id="19478" name="Rectangle 22"/>
            <p:cNvSpPr>
              <a:spLocks noChangeArrowheads="1"/>
            </p:cNvSpPr>
            <p:nvPr/>
          </p:nvSpPr>
          <p:spPr bwMode="auto">
            <a:xfrm>
              <a:off x="1542" y="3181"/>
              <a:ext cx="3175" cy="521"/>
            </a:xfrm>
            <a:prstGeom prst="rect">
              <a:avLst/>
            </a:prstGeom>
            <a:solidFill>
              <a:srgbClr val="DDDD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r>
                <a:rPr lang="de-DE" dirty="0" smtClean="0">
                  <a:latin typeface="HdM Frutiger Next Pro Medium" charset="0"/>
                </a:rPr>
                <a:t>Unterstützungsprozesse</a:t>
              </a:r>
              <a:endParaRPr lang="de-DE" dirty="0">
                <a:latin typeface="HdM Frutiger Next Pro Medium" charset="0"/>
              </a:endParaRPr>
            </a:p>
            <a:p>
              <a:endParaRPr lang="de-DE" dirty="0">
                <a:latin typeface="HdM Frutiger Next Pro Medium" charset="0"/>
              </a:endParaRPr>
            </a:p>
            <a:p>
              <a:endParaRPr lang="de-DE" dirty="0">
                <a:latin typeface="HdM Frutiger Next Pro Medium" charset="0"/>
              </a:endParaRPr>
            </a:p>
          </p:txBody>
        </p:sp>
        <p:sp>
          <p:nvSpPr>
            <p:cNvPr id="18455" name="AutoShape 23"/>
            <p:cNvSpPr>
              <a:spLocks noChangeArrowheads="1"/>
            </p:cNvSpPr>
            <p:nvPr/>
          </p:nvSpPr>
          <p:spPr bwMode="auto">
            <a:xfrm rot="-5400000">
              <a:off x="1713" y="3418"/>
              <a:ext cx="272" cy="295"/>
            </a:xfrm>
            <a:prstGeom prst="homePlate">
              <a:avLst>
                <a:gd name="adj" fmla="val 25000"/>
              </a:avLst>
            </a:prstGeom>
            <a:solidFill>
              <a:srgbClr val="FFFFCC"/>
            </a:solidFill>
            <a:ln w="9525" algn="ctr">
              <a:noFill/>
              <a:miter lim="800000"/>
              <a:headEnd/>
              <a:tailEnd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</p:spPr>
          <p:txBody>
            <a:bodyPr wrap="none" anchor="ctr"/>
            <a:lstStyle/>
            <a:p>
              <a:pPr>
                <a:defRPr/>
              </a:pPr>
              <a:endParaRPr lang="de-DE">
                <a:latin typeface="HdM Frutiger Next Pro Medium" pitchFamily="34" charset="0"/>
                <a:ea typeface="+mn-ea"/>
              </a:endParaRPr>
            </a:p>
          </p:txBody>
        </p:sp>
        <p:sp>
          <p:nvSpPr>
            <p:cNvPr id="18456" name="AutoShape 24"/>
            <p:cNvSpPr>
              <a:spLocks noChangeArrowheads="1"/>
            </p:cNvSpPr>
            <p:nvPr/>
          </p:nvSpPr>
          <p:spPr bwMode="auto">
            <a:xfrm rot="-5400000">
              <a:off x="2350" y="3418"/>
              <a:ext cx="272" cy="295"/>
            </a:xfrm>
            <a:prstGeom prst="homePlate">
              <a:avLst>
                <a:gd name="adj" fmla="val 25000"/>
              </a:avLst>
            </a:prstGeom>
            <a:solidFill>
              <a:srgbClr val="FFFFCC"/>
            </a:solidFill>
            <a:ln w="9525" algn="ctr">
              <a:noFill/>
              <a:miter lim="800000"/>
              <a:headEnd/>
              <a:tailEnd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</p:spPr>
          <p:txBody>
            <a:bodyPr wrap="none" anchor="ctr"/>
            <a:lstStyle/>
            <a:p>
              <a:pPr>
                <a:defRPr/>
              </a:pPr>
              <a:endParaRPr lang="de-DE">
                <a:latin typeface="HdM Frutiger Next Pro Medium" pitchFamily="34" charset="0"/>
                <a:ea typeface="+mn-ea"/>
              </a:endParaRPr>
            </a:p>
          </p:txBody>
        </p:sp>
        <p:sp>
          <p:nvSpPr>
            <p:cNvPr id="18457" name="AutoShape 25"/>
            <p:cNvSpPr>
              <a:spLocks noChangeArrowheads="1"/>
            </p:cNvSpPr>
            <p:nvPr/>
          </p:nvSpPr>
          <p:spPr bwMode="auto">
            <a:xfrm rot="-5400000">
              <a:off x="2988" y="3418"/>
              <a:ext cx="272" cy="295"/>
            </a:xfrm>
            <a:prstGeom prst="homePlate">
              <a:avLst>
                <a:gd name="adj" fmla="val 25000"/>
              </a:avLst>
            </a:prstGeom>
            <a:solidFill>
              <a:srgbClr val="FFFFCC"/>
            </a:solidFill>
            <a:ln w="9525" algn="ctr">
              <a:noFill/>
              <a:miter lim="800000"/>
              <a:headEnd/>
              <a:tailEnd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</p:spPr>
          <p:txBody>
            <a:bodyPr wrap="none" anchor="ctr"/>
            <a:lstStyle/>
            <a:p>
              <a:pPr>
                <a:defRPr/>
              </a:pPr>
              <a:endParaRPr lang="de-DE">
                <a:latin typeface="HdM Frutiger Next Pro Medium" pitchFamily="34" charset="0"/>
                <a:ea typeface="+mn-ea"/>
              </a:endParaRPr>
            </a:p>
          </p:txBody>
        </p:sp>
        <p:sp>
          <p:nvSpPr>
            <p:cNvPr id="18458" name="AutoShape 26"/>
            <p:cNvSpPr>
              <a:spLocks noChangeArrowheads="1"/>
            </p:cNvSpPr>
            <p:nvPr/>
          </p:nvSpPr>
          <p:spPr bwMode="auto">
            <a:xfrm rot="-5400000">
              <a:off x="3626" y="3418"/>
              <a:ext cx="272" cy="295"/>
            </a:xfrm>
            <a:prstGeom prst="homePlate">
              <a:avLst>
                <a:gd name="adj" fmla="val 25000"/>
              </a:avLst>
            </a:prstGeom>
            <a:solidFill>
              <a:srgbClr val="FFFFCC"/>
            </a:solidFill>
            <a:ln w="9525" algn="ctr">
              <a:noFill/>
              <a:miter lim="800000"/>
              <a:headEnd/>
              <a:tailEnd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</p:spPr>
          <p:txBody>
            <a:bodyPr wrap="none" anchor="ctr"/>
            <a:lstStyle/>
            <a:p>
              <a:pPr>
                <a:defRPr/>
              </a:pPr>
              <a:endParaRPr lang="de-DE">
                <a:latin typeface="HdM Frutiger Next Pro Medium" pitchFamily="34" charset="0"/>
                <a:ea typeface="+mn-ea"/>
              </a:endParaRPr>
            </a:p>
          </p:txBody>
        </p:sp>
        <p:sp>
          <p:nvSpPr>
            <p:cNvPr id="18459" name="AutoShape 27"/>
            <p:cNvSpPr>
              <a:spLocks noChangeArrowheads="1"/>
            </p:cNvSpPr>
            <p:nvPr/>
          </p:nvSpPr>
          <p:spPr bwMode="auto">
            <a:xfrm rot="-5400000">
              <a:off x="4264" y="3418"/>
              <a:ext cx="272" cy="295"/>
            </a:xfrm>
            <a:prstGeom prst="homePlate">
              <a:avLst>
                <a:gd name="adj" fmla="val 25000"/>
              </a:avLst>
            </a:prstGeom>
            <a:solidFill>
              <a:srgbClr val="FFFFCC"/>
            </a:solidFill>
            <a:ln w="9525" algn="ctr">
              <a:noFill/>
              <a:miter lim="800000"/>
              <a:headEnd/>
              <a:tailEnd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</p:spPr>
          <p:txBody>
            <a:bodyPr wrap="none" anchor="ctr"/>
            <a:lstStyle/>
            <a:p>
              <a:pPr>
                <a:defRPr/>
              </a:pPr>
              <a:endParaRPr lang="de-DE">
                <a:latin typeface="HdM Frutiger Next Pro Medium" pitchFamily="34" charset="0"/>
                <a:ea typeface="+mn-ea"/>
              </a:endParaRPr>
            </a:p>
          </p:txBody>
        </p:sp>
      </p:grpSp>
      <p:sp>
        <p:nvSpPr>
          <p:cNvPr id="247839" name="Rectangle 31"/>
          <p:cNvSpPr>
            <a:spLocks noChangeArrowheads="1"/>
          </p:cNvSpPr>
          <p:nvPr/>
        </p:nvSpPr>
        <p:spPr bwMode="auto">
          <a:xfrm>
            <a:off x="1403648" y="2062163"/>
            <a:ext cx="720725" cy="3635375"/>
          </a:xfrm>
          <a:prstGeom prst="rect">
            <a:avLst/>
          </a:prstGeom>
          <a:solidFill>
            <a:srgbClr val="DDDDDD"/>
          </a:solidFill>
          <a:ln w="9525" algn="ctr">
            <a:noFill/>
            <a:miter lim="800000"/>
            <a:headEnd/>
            <a:tailEnd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vert="vert270" wrap="none" anchor="ctr"/>
          <a:lstStyle/>
          <a:p>
            <a:pPr algn="ctr">
              <a:defRPr/>
            </a:pPr>
            <a:r>
              <a:rPr lang="de-DE" dirty="0">
                <a:latin typeface="HdM Frutiger Next Pro Medium" pitchFamily="34" charset="0"/>
                <a:ea typeface="+mn-ea"/>
              </a:rPr>
              <a:t>Kunde</a:t>
            </a:r>
          </a:p>
        </p:txBody>
      </p:sp>
      <p:sp>
        <p:nvSpPr>
          <p:cNvPr id="247840" name="Rectangle 32"/>
          <p:cNvSpPr>
            <a:spLocks noChangeArrowheads="1"/>
          </p:cNvSpPr>
          <p:nvPr/>
        </p:nvSpPr>
        <p:spPr bwMode="auto">
          <a:xfrm>
            <a:off x="8423201" y="2062163"/>
            <a:ext cx="720725" cy="3635375"/>
          </a:xfrm>
          <a:prstGeom prst="rect">
            <a:avLst/>
          </a:prstGeom>
          <a:solidFill>
            <a:srgbClr val="DDDDDD"/>
          </a:solidFill>
          <a:ln w="9525" algn="ctr">
            <a:noFill/>
            <a:miter lim="800000"/>
            <a:headEnd/>
            <a:tailEnd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vert="vert270" wrap="none" anchor="ctr"/>
          <a:lstStyle/>
          <a:p>
            <a:pPr algn="ctr">
              <a:defRPr/>
            </a:pPr>
            <a:r>
              <a:rPr lang="de-DE">
                <a:latin typeface="HdM Frutiger Next Pro Medium" pitchFamily="34" charset="0"/>
                <a:ea typeface="+mn-ea"/>
              </a:rPr>
              <a:t>Kunde</a:t>
            </a:r>
          </a:p>
        </p:txBody>
      </p:sp>
      <p:sp>
        <p:nvSpPr>
          <p:cNvPr id="247844" name="Oval 36"/>
          <p:cNvSpPr>
            <a:spLocks noChangeArrowheads="1"/>
          </p:cNvSpPr>
          <p:nvPr/>
        </p:nvSpPr>
        <p:spPr bwMode="auto">
          <a:xfrm>
            <a:off x="1907307" y="3573016"/>
            <a:ext cx="1152525" cy="576263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9525" algn="ctr">
            <a:noFill/>
            <a:round/>
            <a:headEnd/>
            <a:tailEnd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none" anchor="ctr"/>
          <a:lstStyle/>
          <a:p>
            <a:pPr algn="ctr">
              <a:defRPr/>
            </a:pPr>
            <a:r>
              <a:rPr lang="de-DE" sz="1100" b="1" dirty="0" smtClean="0">
                <a:solidFill>
                  <a:schemeClr val="bg1"/>
                </a:solidFill>
                <a:latin typeface="HdM Frutiger Next Pro Medium" pitchFamily="34" charset="0"/>
                <a:ea typeface="+mn-ea"/>
              </a:rPr>
              <a:t>Kunden</a:t>
            </a:r>
            <a:r>
              <a:rPr lang="de-DE" sz="1100" b="1" dirty="0">
                <a:solidFill>
                  <a:schemeClr val="bg1"/>
                </a:solidFill>
                <a:latin typeface="HdM Frutiger Next Pro Medium" pitchFamily="34" charset="0"/>
                <a:ea typeface="+mn-ea"/>
              </a:rPr>
              <a:t>-</a:t>
            </a:r>
          </a:p>
          <a:p>
            <a:pPr algn="ctr">
              <a:defRPr/>
            </a:pPr>
            <a:r>
              <a:rPr lang="de-DE" sz="1100" b="1" dirty="0" err="1" smtClean="0">
                <a:solidFill>
                  <a:schemeClr val="bg1"/>
                </a:solidFill>
                <a:latin typeface="HdM Frutiger Next Pro Medium" pitchFamily="34" charset="0"/>
                <a:ea typeface="+mn-ea"/>
              </a:rPr>
              <a:t>anforderung</a:t>
            </a:r>
            <a:endParaRPr lang="de-DE" sz="1100" b="1" dirty="0">
              <a:solidFill>
                <a:schemeClr val="bg1"/>
              </a:solidFill>
              <a:latin typeface="HdM Frutiger Next Pro Medium" pitchFamily="34" charset="0"/>
              <a:ea typeface="+mn-ea"/>
            </a:endParaRPr>
          </a:p>
          <a:p>
            <a:pPr algn="ctr">
              <a:defRPr/>
            </a:pPr>
            <a:r>
              <a:rPr lang="de-DE" sz="1100" b="1" dirty="0">
                <a:solidFill>
                  <a:schemeClr val="bg1"/>
                </a:solidFill>
                <a:latin typeface="HdM Frutiger Next Pro Medium" pitchFamily="34" charset="0"/>
                <a:ea typeface="+mn-ea"/>
              </a:rPr>
              <a:t>gestellt</a:t>
            </a:r>
          </a:p>
        </p:txBody>
      </p:sp>
      <p:sp>
        <p:nvSpPr>
          <p:cNvPr id="247845" name="Oval 37"/>
          <p:cNvSpPr>
            <a:spLocks noChangeArrowheads="1"/>
          </p:cNvSpPr>
          <p:nvPr/>
        </p:nvSpPr>
        <p:spPr bwMode="auto">
          <a:xfrm>
            <a:off x="7523931" y="3573463"/>
            <a:ext cx="1152525" cy="576262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9525" algn="ctr">
            <a:noFill/>
            <a:round/>
            <a:headEnd/>
            <a:tailEnd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de-DE" sz="1100" b="1" dirty="0">
                <a:solidFill>
                  <a:schemeClr val="bg1"/>
                </a:solidFill>
                <a:latin typeface="HdM Frutiger Next Pro Medium" charset="0"/>
              </a:rPr>
              <a:t>Kunden-</a:t>
            </a:r>
            <a:br>
              <a:rPr lang="de-DE" sz="1100" b="1" dirty="0">
                <a:solidFill>
                  <a:schemeClr val="bg1"/>
                </a:solidFill>
                <a:latin typeface="HdM Frutiger Next Pro Medium" charset="0"/>
              </a:rPr>
            </a:br>
            <a:r>
              <a:rPr lang="de-DE" sz="1100" b="1" dirty="0" err="1">
                <a:solidFill>
                  <a:schemeClr val="bg1"/>
                </a:solidFill>
                <a:latin typeface="HdM Frutiger Next Pro Medium" charset="0"/>
              </a:rPr>
              <a:t>anforderung</a:t>
            </a:r>
            <a:endParaRPr lang="de-DE" sz="1100" b="1" dirty="0">
              <a:solidFill>
                <a:schemeClr val="bg1"/>
              </a:solidFill>
              <a:latin typeface="HdM Frutiger Next Pro Medium" charset="0"/>
            </a:endParaRPr>
          </a:p>
          <a:p>
            <a:pPr algn="ctr" eaLnBrk="1" hangingPunct="1"/>
            <a:r>
              <a:rPr lang="de-DE" sz="1100" b="1" dirty="0">
                <a:solidFill>
                  <a:schemeClr val="bg1"/>
                </a:solidFill>
                <a:latin typeface="HdM Frutiger Next Pro Medium" charset="0"/>
              </a:rPr>
              <a:t>erfüllt</a:t>
            </a:r>
          </a:p>
        </p:txBody>
      </p:sp>
      <p:sp>
        <p:nvSpPr>
          <p:cNvPr id="19474" name="Text Box 39"/>
          <p:cNvSpPr txBox="1">
            <a:spLocks noChangeArrowheads="1"/>
          </p:cNvSpPr>
          <p:nvPr/>
        </p:nvSpPr>
        <p:spPr bwMode="auto">
          <a:xfrm>
            <a:off x="2411362" y="1601788"/>
            <a:ext cx="2916238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de-DE" sz="1800" b="1">
                <a:solidFill>
                  <a:schemeClr val="bg1"/>
                </a:solidFill>
                <a:latin typeface="HdM Frutiger Next Pro Medium" charset="0"/>
              </a:rPr>
              <a:t>Bibliothek</a:t>
            </a:r>
          </a:p>
        </p:txBody>
      </p:sp>
      <p:sp>
        <p:nvSpPr>
          <p:cNvPr id="247848" name="Rectangle 40"/>
          <p:cNvSpPr>
            <a:spLocks noChangeArrowheads="1"/>
          </p:cNvSpPr>
          <p:nvPr/>
        </p:nvSpPr>
        <p:spPr bwMode="auto">
          <a:xfrm>
            <a:off x="2374850" y="5805488"/>
            <a:ext cx="5795962" cy="431800"/>
          </a:xfrm>
          <a:prstGeom prst="rect">
            <a:avLst/>
          </a:prstGeom>
          <a:solidFill>
            <a:srgbClr val="969696"/>
          </a:solidFill>
          <a:ln w="9525" algn="ctr">
            <a:noFill/>
            <a:miter lim="800000"/>
            <a:headEnd/>
            <a:tailEnd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none" anchor="ctr"/>
          <a:lstStyle/>
          <a:p>
            <a:pPr algn="ctr">
              <a:defRPr/>
            </a:pPr>
            <a:r>
              <a:rPr lang="de-DE" sz="1800">
                <a:solidFill>
                  <a:schemeClr val="bg1"/>
                </a:solidFill>
                <a:latin typeface="HdM Frutiger Next Pro Medium" pitchFamily="34" charset="0"/>
                <a:ea typeface="+mn-ea"/>
              </a:rPr>
              <a:t>Partner</a:t>
            </a:r>
          </a:p>
        </p:txBody>
      </p:sp>
    </p:spTree>
    <p:extLst>
      <p:ext uri="{BB962C8B-B14F-4D97-AF65-F5344CB8AC3E}">
        <p14:creationId xmlns:p14="http://schemas.microsoft.com/office/powerpoint/2010/main" val="38516228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xmlns:p14="http://schemas.microsoft.com/office/powerpoint/2010/main" spd="slow" advClick="0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 2" descr="2015-01-22 15.24.22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08" y="116632"/>
            <a:ext cx="5076056" cy="3807042"/>
          </a:xfrm>
          <a:prstGeom prst="rect">
            <a:avLst/>
          </a:prstGeom>
        </p:spPr>
      </p:pic>
      <p:pic>
        <p:nvPicPr>
          <p:cNvPr id="4" name="Bild 3" descr="2015-01-22 15.22.24.jpg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678"/>
          <a:stretch/>
        </p:blipFill>
        <p:spPr>
          <a:xfrm>
            <a:off x="1403648" y="3960440"/>
            <a:ext cx="3460297" cy="2780928"/>
          </a:xfrm>
          <a:prstGeom prst="rect">
            <a:avLst/>
          </a:prstGeom>
        </p:spPr>
      </p:pic>
      <p:pic>
        <p:nvPicPr>
          <p:cNvPr id="5" name="Bild 4" descr="2015-01-22 15.22.09.jpg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54098" y="1556792"/>
            <a:ext cx="3294366" cy="4392488"/>
          </a:xfrm>
          <a:prstGeom prst="rect">
            <a:avLst/>
          </a:prstGeom>
        </p:spPr>
      </p:pic>
      <p:sp>
        <p:nvSpPr>
          <p:cNvPr id="2" name="Rechteck 1"/>
          <p:cNvSpPr/>
          <p:nvPr/>
        </p:nvSpPr>
        <p:spPr>
          <a:xfrm>
            <a:off x="5724128" y="188640"/>
            <a:ext cx="3415228" cy="1200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dirty="0"/>
              <a:t>Abb. 4: Ausschnitte aus den Ergebnissen der </a:t>
            </a:r>
            <a:r>
              <a:rPr lang="de-DE" dirty="0" err="1"/>
              <a:t>Workshoparbeit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7712225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Rectangle 38"/>
          <p:cNvSpPr>
            <a:spLocks noChangeArrowheads="1"/>
          </p:cNvSpPr>
          <p:nvPr/>
        </p:nvSpPr>
        <p:spPr bwMode="auto">
          <a:xfrm>
            <a:off x="2123728" y="1484784"/>
            <a:ext cx="6357938" cy="5256584"/>
          </a:xfrm>
          <a:prstGeom prst="rect">
            <a:avLst/>
          </a:prstGeom>
          <a:solidFill>
            <a:srgbClr val="969696"/>
          </a:solidFill>
          <a:ln w="9525" algn="ctr">
            <a:noFill/>
            <a:miter lim="800000"/>
            <a:headEnd/>
            <a:tailEnd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none" anchor="ctr"/>
          <a:lstStyle/>
          <a:p>
            <a:pPr>
              <a:defRPr/>
            </a:pPr>
            <a:endParaRPr lang="de-DE">
              <a:latin typeface="HdM Frutiger Next Pro Medium" pitchFamily="34" charset="0"/>
              <a:ea typeface="+mn-ea"/>
            </a:endParaRPr>
          </a:p>
        </p:txBody>
      </p:sp>
      <p:sp>
        <p:nvSpPr>
          <p:cNvPr id="20486" name="Rectangle 2"/>
          <p:cNvSpPr>
            <a:spLocks noGrp="1" noChangeArrowheads="1"/>
          </p:cNvSpPr>
          <p:nvPr>
            <p:ph type="title"/>
          </p:nvPr>
        </p:nvSpPr>
        <p:spPr>
          <a:xfrm>
            <a:off x="1691680" y="260648"/>
            <a:ext cx="6794500" cy="711200"/>
          </a:xfrm>
        </p:spPr>
        <p:txBody>
          <a:bodyPr/>
          <a:lstStyle/>
          <a:p>
            <a:r>
              <a:rPr lang="de-DE" dirty="0"/>
              <a:t>Abb. 5: Ausschnitt aus der Prozesslandkarte der Staatsbibliothek / Kernprozesse</a:t>
            </a:r>
            <a:br>
              <a:rPr lang="de-DE" dirty="0"/>
            </a:br>
            <a:endParaRPr lang="de-DE" b="1" dirty="0">
              <a:latin typeface="Verdana" charset="0"/>
            </a:endParaRPr>
          </a:p>
        </p:txBody>
      </p:sp>
      <p:sp>
        <p:nvSpPr>
          <p:cNvPr id="8197" name="AutoShape 7"/>
          <p:cNvSpPr>
            <a:spLocks noChangeArrowheads="1"/>
          </p:cNvSpPr>
          <p:nvPr/>
        </p:nvSpPr>
        <p:spPr bwMode="auto">
          <a:xfrm>
            <a:off x="2480916" y="1916832"/>
            <a:ext cx="5835500" cy="4752527"/>
          </a:xfrm>
          <a:prstGeom prst="homePlate">
            <a:avLst>
              <a:gd name="adj" fmla="val 35526"/>
            </a:avLst>
          </a:prstGeom>
          <a:solidFill>
            <a:srgbClr val="FFFFCC"/>
          </a:solidFill>
          <a:ln w="9525" algn="ctr">
            <a:noFill/>
            <a:miter lim="800000"/>
            <a:headEnd/>
            <a:tailEnd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none" anchor="ctr"/>
          <a:lstStyle/>
          <a:p>
            <a:pPr>
              <a:defRPr/>
            </a:pPr>
            <a:endParaRPr lang="de-DE">
              <a:latin typeface="HdM Frutiger Next Pro Medium" pitchFamily="34" charset="0"/>
              <a:ea typeface="+mn-ea"/>
            </a:endParaRPr>
          </a:p>
        </p:txBody>
      </p:sp>
      <p:sp>
        <p:nvSpPr>
          <p:cNvPr id="20490" name="Text Box 39"/>
          <p:cNvSpPr txBox="1">
            <a:spLocks noChangeArrowheads="1"/>
          </p:cNvSpPr>
          <p:nvPr/>
        </p:nvSpPr>
        <p:spPr bwMode="auto">
          <a:xfrm>
            <a:off x="2280891" y="1484784"/>
            <a:ext cx="5129212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de-DE" sz="2000" dirty="0">
                <a:solidFill>
                  <a:schemeClr val="bg1"/>
                </a:solidFill>
                <a:latin typeface="HdM Frutiger Next Pro Medium" charset="0"/>
              </a:rPr>
              <a:t>Kernprozesse</a:t>
            </a:r>
            <a:r>
              <a:rPr lang="de-DE" sz="1600" dirty="0">
                <a:solidFill>
                  <a:schemeClr val="bg1"/>
                </a:solidFill>
                <a:latin typeface="HdM Frutiger Next Pro Medium" charset="0"/>
              </a:rPr>
              <a:t> </a:t>
            </a:r>
            <a:r>
              <a:rPr lang="de-DE" sz="1600" dirty="0" smtClean="0">
                <a:solidFill>
                  <a:schemeClr val="bg1"/>
                </a:solidFill>
                <a:latin typeface="HdM Frutiger Next Pro Medium" charset="0"/>
              </a:rPr>
              <a:t>der Staatsbibliothek</a:t>
            </a:r>
            <a:endParaRPr lang="de-DE" sz="1600" dirty="0">
              <a:solidFill>
                <a:schemeClr val="bg1"/>
              </a:solidFill>
              <a:latin typeface="HdM Frutiger Next Pro Medium" charset="0"/>
            </a:endParaRPr>
          </a:p>
        </p:txBody>
      </p:sp>
      <p:sp>
        <p:nvSpPr>
          <p:cNvPr id="20491" name="AutoShape 4"/>
          <p:cNvSpPr>
            <a:spLocks noChangeArrowheads="1"/>
          </p:cNvSpPr>
          <p:nvPr/>
        </p:nvSpPr>
        <p:spPr bwMode="auto">
          <a:xfrm>
            <a:off x="2539901" y="2019647"/>
            <a:ext cx="4392488" cy="648071"/>
          </a:xfrm>
          <a:prstGeom prst="homePlate">
            <a:avLst>
              <a:gd name="adj" fmla="val 195974"/>
            </a:avLst>
          </a:prstGeom>
          <a:solidFill>
            <a:srgbClr val="DDDDDD"/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111125" dist="114300" dir="6240000" algn="tl" rotWithShape="0">
              <a:srgbClr val="000000">
                <a:alpha val="43000"/>
              </a:srgbClr>
            </a:outerShdw>
          </a:effectLst>
        </p:spPr>
        <p:txBody>
          <a:bodyPr wrap="none" anchor="ctr"/>
          <a:lstStyle/>
          <a:p>
            <a:pPr>
              <a:defRPr/>
            </a:pPr>
            <a:r>
              <a:rPr lang="de-DE" sz="2000" b="1" dirty="0">
                <a:latin typeface="HdM Frutiger Next Pro Medium" pitchFamily="34" charset="0"/>
                <a:ea typeface="+mn-ea"/>
              </a:rPr>
              <a:t>Kernprozess 1</a:t>
            </a:r>
          </a:p>
          <a:p>
            <a:pPr>
              <a:defRPr/>
            </a:pPr>
            <a:r>
              <a:rPr lang="de-DE" sz="2000" dirty="0" smtClean="0">
                <a:latin typeface="HdM Frutiger Next Pro Medium" pitchFamily="34" charset="0"/>
                <a:ea typeface="+mn-ea"/>
              </a:rPr>
              <a:t>Bestandsaufbau</a:t>
            </a:r>
            <a:endParaRPr lang="de-DE" sz="2000" dirty="0">
              <a:latin typeface="HdM Frutiger Next Pro Medium" pitchFamily="34" charset="0"/>
              <a:ea typeface="+mn-ea"/>
            </a:endParaRPr>
          </a:p>
        </p:txBody>
      </p:sp>
      <p:sp>
        <p:nvSpPr>
          <p:cNvPr id="20492" name="AutoShape 5"/>
          <p:cNvSpPr>
            <a:spLocks noChangeArrowheads="1"/>
          </p:cNvSpPr>
          <p:nvPr/>
        </p:nvSpPr>
        <p:spPr bwMode="auto">
          <a:xfrm>
            <a:off x="2555776" y="3591272"/>
            <a:ext cx="4392488" cy="648071"/>
          </a:xfrm>
          <a:prstGeom prst="homePlate">
            <a:avLst>
              <a:gd name="adj" fmla="val 186289"/>
            </a:avLst>
          </a:prstGeom>
          <a:solidFill>
            <a:srgbClr val="DDDDDD"/>
          </a:solidFill>
          <a:ln>
            <a:noFill/>
          </a:ln>
          <a:effectLst>
            <a:outerShdw blurRad="111125" dist="114300" dir="6240000" algn="tl" rotWithShape="0">
              <a:srgbClr val="000000">
                <a:alpha val="43000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r>
              <a:rPr lang="de-DE" sz="2000" b="1" dirty="0">
                <a:latin typeface="HdM Frutiger Next Pro Medium" charset="0"/>
              </a:rPr>
              <a:t>Kernprozess 3</a:t>
            </a:r>
          </a:p>
          <a:p>
            <a:r>
              <a:rPr lang="de-DE" sz="2000" dirty="0" smtClean="0">
                <a:latin typeface="HdM Frutiger Next Pro Medium" charset="0"/>
              </a:rPr>
              <a:t>Bestandsvermittlung</a:t>
            </a:r>
            <a:endParaRPr lang="de-DE" sz="2000" dirty="0">
              <a:latin typeface="HdM Frutiger Next Pro Medium" charset="0"/>
            </a:endParaRPr>
          </a:p>
        </p:txBody>
      </p:sp>
      <p:sp>
        <p:nvSpPr>
          <p:cNvPr id="20493" name="AutoShape 6"/>
          <p:cNvSpPr>
            <a:spLocks noChangeArrowheads="1"/>
          </p:cNvSpPr>
          <p:nvPr/>
        </p:nvSpPr>
        <p:spPr bwMode="auto">
          <a:xfrm>
            <a:off x="2560539" y="4377085"/>
            <a:ext cx="4392487" cy="648071"/>
          </a:xfrm>
          <a:prstGeom prst="homePlate">
            <a:avLst>
              <a:gd name="adj" fmla="val 186289"/>
            </a:avLst>
          </a:prstGeom>
          <a:solidFill>
            <a:srgbClr val="DDDDDD"/>
          </a:solidFill>
          <a:ln>
            <a:noFill/>
          </a:ln>
          <a:effectLst>
            <a:outerShdw blurRad="111125" dist="114300" dir="6240000" algn="tl" rotWithShape="0">
              <a:srgbClr val="000000">
                <a:alpha val="43000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r>
              <a:rPr lang="de-DE" sz="2000" b="1" dirty="0">
                <a:latin typeface="HdM Frutiger Next Pro Medium" charset="0"/>
              </a:rPr>
              <a:t>Kernprozess 4</a:t>
            </a:r>
          </a:p>
          <a:p>
            <a:r>
              <a:rPr lang="de-DE" sz="2000" dirty="0" smtClean="0">
                <a:latin typeface="HdM Frutiger Next Pro Medium" charset="0"/>
              </a:rPr>
              <a:t>Bestandserhaltung </a:t>
            </a:r>
            <a:endParaRPr lang="de-DE" sz="2000" dirty="0">
              <a:latin typeface="HdM Frutiger Next Pro Medium" charset="0"/>
            </a:endParaRPr>
          </a:p>
        </p:txBody>
      </p:sp>
      <p:sp>
        <p:nvSpPr>
          <p:cNvPr id="20494" name="AutoShape 6"/>
          <p:cNvSpPr>
            <a:spLocks noChangeArrowheads="1"/>
          </p:cNvSpPr>
          <p:nvPr/>
        </p:nvSpPr>
        <p:spPr bwMode="auto">
          <a:xfrm>
            <a:off x="2555776" y="5162897"/>
            <a:ext cx="4392488" cy="648071"/>
          </a:xfrm>
          <a:prstGeom prst="homePlate">
            <a:avLst>
              <a:gd name="adj" fmla="val 190147"/>
            </a:avLst>
          </a:prstGeom>
          <a:solidFill>
            <a:srgbClr val="DDDDDD"/>
          </a:solidFill>
          <a:ln>
            <a:noFill/>
          </a:ln>
          <a:effectLst>
            <a:outerShdw blurRad="111125" dist="114300" dir="6240000" algn="tl" rotWithShape="0">
              <a:srgbClr val="000000">
                <a:alpha val="43000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r>
              <a:rPr lang="de-DE" sz="2000" b="1" dirty="0">
                <a:latin typeface="HdM Frutiger Next Pro Medium" charset="0"/>
              </a:rPr>
              <a:t>Kernprozess 5</a:t>
            </a:r>
          </a:p>
          <a:p>
            <a:r>
              <a:rPr lang="de-DE" sz="2000" dirty="0" err="1" smtClean="0">
                <a:latin typeface="HdM Frutiger Next Pro Medium" charset="0"/>
              </a:rPr>
              <a:t>Überreg</a:t>
            </a:r>
            <a:r>
              <a:rPr lang="de-DE" sz="2000" dirty="0" smtClean="0">
                <a:latin typeface="HdM Frutiger Next Pro Medium" charset="0"/>
              </a:rPr>
              <a:t>. Dienste &amp; Kooperationen</a:t>
            </a:r>
            <a:endParaRPr lang="de-DE" sz="2000" dirty="0">
              <a:latin typeface="HdM Frutiger Next Pro Medium" charset="0"/>
            </a:endParaRPr>
          </a:p>
        </p:txBody>
      </p:sp>
      <p:sp>
        <p:nvSpPr>
          <p:cNvPr id="20495" name="AutoShape 4"/>
          <p:cNvSpPr>
            <a:spLocks noChangeArrowheads="1"/>
          </p:cNvSpPr>
          <p:nvPr/>
        </p:nvSpPr>
        <p:spPr bwMode="auto">
          <a:xfrm>
            <a:off x="2555776" y="2805460"/>
            <a:ext cx="4392488" cy="648071"/>
          </a:xfrm>
          <a:prstGeom prst="homePlate">
            <a:avLst>
              <a:gd name="adj" fmla="val 195974"/>
            </a:avLst>
          </a:prstGeom>
          <a:solidFill>
            <a:srgbClr val="DDDDDD"/>
          </a:solidFill>
          <a:ln>
            <a:noFill/>
          </a:ln>
          <a:effectLst>
            <a:outerShdw blurRad="111125" dist="114300" dir="6240000" algn="tl" rotWithShape="0">
              <a:srgbClr val="000000">
                <a:alpha val="43000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r>
              <a:rPr lang="de-DE" sz="2000" b="1" dirty="0">
                <a:latin typeface="HdM Frutiger Next Pro Medium" charset="0"/>
              </a:rPr>
              <a:t>Kernprozess 2</a:t>
            </a:r>
          </a:p>
          <a:p>
            <a:r>
              <a:rPr lang="de-DE" sz="2000" dirty="0" smtClean="0">
                <a:latin typeface="HdM Frutiger Next Pro Medium" charset="0"/>
              </a:rPr>
              <a:t>Bereitstellung &amp; Benutzung </a:t>
            </a:r>
            <a:endParaRPr lang="de-DE" sz="2000" dirty="0">
              <a:latin typeface="HdM Frutiger Next Pro Medium" charset="0"/>
            </a:endParaRPr>
          </a:p>
        </p:txBody>
      </p:sp>
      <p:sp>
        <p:nvSpPr>
          <p:cNvPr id="12" name="AutoShape 6"/>
          <p:cNvSpPr>
            <a:spLocks noChangeArrowheads="1"/>
          </p:cNvSpPr>
          <p:nvPr/>
        </p:nvSpPr>
        <p:spPr bwMode="auto">
          <a:xfrm>
            <a:off x="2555776" y="5949280"/>
            <a:ext cx="4392488" cy="648071"/>
          </a:xfrm>
          <a:prstGeom prst="homePlate">
            <a:avLst>
              <a:gd name="adj" fmla="val 190147"/>
            </a:avLst>
          </a:prstGeom>
          <a:solidFill>
            <a:srgbClr val="DDDDDD"/>
          </a:solidFill>
          <a:ln>
            <a:noFill/>
          </a:ln>
          <a:effectLst>
            <a:outerShdw blurRad="111125" dist="114300" dir="6240000" algn="tl" rotWithShape="0">
              <a:srgbClr val="000000">
                <a:alpha val="43000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r>
              <a:rPr lang="de-DE" sz="2000" b="1" dirty="0">
                <a:latin typeface="HdM Frutiger Next Pro Medium" charset="0"/>
              </a:rPr>
              <a:t>Kernprozess </a:t>
            </a:r>
            <a:r>
              <a:rPr lang="de-DE" sz="2000" b="1" dirty="0" smtClean="0">
                <a:latin typeface="HdM Frutiger Next Pro Medium" charset="0"/>
              </a:rPr>
              <a:t>6</a:t>
            </a:r>
            <a:endParaRPr lang="de-DE" sz="2000" b="1" dirty="0">
              <a:latin typeface="HdM Frutiger Next Pro Medium" charset="0"/>
            </a:endParaRPr>
          </a:p>
          <a:p>
            <a:r>
              <a:rPr lang="de-DE" sz="2000" dirty="0" smtClean="0">
                <a:latin typeface="HdM Frutiger Next Pro Medium" charset="0"/>
              </a:rPr>
              <a:t>Wissenschaft &amp; Forschung</a:t>
            </a:r>
            <a:endParaRPr lang="de-DE" sz="2000" dirty="0">
              <a:latin typeface="HdM Frutiger Next Pro Medium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3999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xmlns:p14="http://schemas.microsoft.com/office/powerpoint/2010/main" spd="slow" advClick="0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de-DE" smtClean="0"/>
              <a:t>Seite </a:t>
            </a:r>
            <a:fld id="{D0B476D3-6165-994C-852B-4A0E9919FB46}" type="slidenum">
              <a:rPr lang="de-DE" smtClean="0"/>
              <a:pPr/>
              <a:t>7</a:t>
            </a:fld>
            <a:endParaRPr lang="de-DE"/>
          </a:p>
        </p:txBody>
      </p:sp>
      <p:pic>
        <p:nvPicPr>
          <p:cNvPr id="3" name="Bild 2" descr="2015-01-23 11.10.29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7864" y="2060848"/>
            <a:ext cx="3323862" cy="2492896"/>
          </a:xfrm>
          <a:prstGeom prst="rect">
            <a:avLst/>
          </a:prstGeom>
        </p:spPr>
      </p:pic>
      <p:sp>
        <p:nvSpPr>
          <p:cNvPr id="7" name="Rechteck 6"/>
          <p:cNvSpPr/>
          <p:nvPr/>
        </p:nvSpPr>
        <p:spPr>
          <a:xfrm>
            <a:off x="2123728" y="476672"/>
            <a:ext cx="4572000" cy="120032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de-DE" dirty="0"/>
              <a:t>Abb. 6: Intensive Diskussionen über Service </a:t>
            </a:r>
            <a:r>
              <a:rPr lang="de-DE" dirty="0" err="1"/>
              <a:t>Blueprints</a:t>
            </a:r>
            <a:r>
              <a:rPr lang="de-DE" dirty="0"/>
              <a:t> im Workshop</a:t>
            </a:r>
          </a:p>
        </p:txBody>
      </p:sp>
    </p:spTree>
    <p:extLst>
      <p:ext uri="{BB962C8B-B14F-4D97-AF65-F5344CB8AC3E}">
        <p14:creationId xmlns:p14="http://schemas.microsoft.com/office/powerpoint/2010/main" val="265319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sbb_test">
  <a:themeElements>
    <a:clrScheme name="">
      <a:dk1>
        <a:srgbClr val="111E38"/>
      </a:dk1>
      <a:lt1>
        <a:srgbClr val="FAF9F4"/>
      </a:lt1>
      <a:dk2>
        <a:srgbClr val="111E38"/>
      </a:dk2>
      <a:lt2>
        <a:srgbClr val="808080"/>
      </a:lt2>
      <a:accent1>
        <a:srgbClr val="BBE0E3"/>
      </a:accent1>
      <a:accent2>
        <a:srgbClr val="435983"/>
      </a:accent2>
      <a:accent3>
        <a:srgbClr val="FCFBF8"/>
      </a:accent3>
      <a:accent4>
        <a:srgbClr val="0D182E"/>
      </a:accent4>
      <a:accent5>
        <a:srgbClr val="DAEDEF"/>
      </a:accent5>
      <a:accent6>
        <a:srgbClr val="3C5076"/>
      </a:accent6>
      <a:hlink>
        <a:srgbClr val="4B729E"/>
      </a:hlink>
      <a:folHlink>
        <a:srgbClr val="95A6C9"/>
      </a:folHlink>
    </a:clrScheme>
    <a:fontScheme name="sbb_test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0000" tIns="46800" rIns="90000" bIns="4680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altLang="de-DE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0000" tIns="46800" rIns="90000" bIns="4680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altLang="de-DE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defRPr>
        </a:defPPr>
      </a:lstStyle>
    </a:lnDef>
  </a:objectDefaults>
  <a:extraClrSchemeLst>
    <a:extraClrScheme>
      <a:clrScheme name="sbb_test 1">
        <a:dk1>
          <a:srgbClr val="111E38"/>
        </a:dk1>
        <a:lt1>
          <a:srgbClr val="FAF9F4"/>
        </a:lt1>
        <a:dk2>
          <a:srgbClr val="111E38"/>
        </a:dk2>
        <a:lt2>
          <a:srgbClr val="808080"/>
        </a:lt2>
        <a:accent1>
          <a:srgbClr val="BBE0E3"/>
        </a:accent1>
        <a:accent2>
          <a:srgbClr val="435983"/>
        </a:accent2>
        <a:accent3>
          <a:srgbClr val="FCFBF8"/>
        </a:accent3>
        <a:accent4>
          <a:srgbClr val="0D182E"/>
        </a:accent4>
        <a:accent5>
          <a:srgbClr val="DAEDEF"/>
        </a:accent5>
        <a:accent6>
          <a:srgbClr val="3C5076"/>
        </a:accent6>
        <a:hlink>
          <a:srgbClr val="ABBFE5"/>
        </a:hlink>
        <a:folHlink>
          <a:srgbClr val="95A6C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Lariss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Lariss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Mimi:Applications:Microsoft Office X:Vorlagen:Präsentationen:Designs:Fluss</Template>
  <TotalTime>0</TotalTime>
  <Words>252</Words>
  <Application>Microsoft Macintosh PowerPoint</Application>
  <PresentationFormat>Bildschirmpräsentation (4:3)</PresentationFormat>
  <Paragraphs>94</Paragraphs>
  <Slides>7</Slides>
  <Notes>7</Notes>
  <HiddenSlides>0</HiddenSlides>
  <MMClips>0</MMClips>
  <ScaleCrop>false</ScaleCrop>
  <HeadingPairs>
    <vt:vector size="4" baseType="variant">
      <vt:variant>
        <vt:lpstr>Design</vt:lpstr>
      </vt:variant>
      <vt:variant>
        <vt:i4>1</vt:i4>
      </vt:variant>
      <vt:variant>
        <vt:lpstr>Folientitel</vt:lpstr>
      </vt:variant>
      <vt:variant>
        <vt:i4>7</vt:i4>
      </vt:variant>
    </vt:vector>
  </HeadingPairs>
  <TitlesOfParts>
    <vt:vector size="8" baseType="lpstr">
      <vt:lpstr>sbb_test</vt:lpstr>
      <vt:lpstr>PowerPoint-Präsentation</vt:lpstr>
      <vt:lpstr>Abb. 1: Ablauf des Pilotprojekts</vt:lpstr>
      <vt:lpstr>Abb. 2: Vorgehensmodell Prozessmanagement </vt:lpstr>
      <vt:lpstr>Abb. 3: Generische Prozesslandkarte einer Organisation</vt:lpstr>
      <vt:lpstr>PowerPoint-Präsentation</vt:lpstr>
      <vt:lpstr>Abb. 5: Ausschnitt aus der Prozesslandkarte der Staatsbibliothek / Kernprozesse </vt:lpstr>
      <vt:lpstr>PowerPoint-Präsentation</vt:lpstr>
    </vt:vector>
  </TitlesOfParts>
  <Company>Staatsbibliothek zu Berlin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Folie 1</dc:title>
  <dc:creator>Haas-Betzwieser, Eva</dc:creator>
  <cp:lastModifiedBy>Cornelia Vonhof</cp:lastModifiedBy>
  <cp:revision>278</cp:revision>
  <cp:lastPrinted>2015-05-22T06:26:11Z</cp:lastPrinted>
  <dcterms:created xsi:type="dcterms:W3CDTF">2007-03-06T10:36:33Z</dcterms:created>
  <dcterms:modified xsi:type="dcterms:W3CDTF">2015-09-29T15:01:41Z</dcterms:modified>
</cp:coreProperties>
</file>